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8" r:id="rId5"/>
  </p:sldMasterIdLst>
  <p:notesMasterIdLst>
    <p:notesMasterId r:id="rId32"/>
  </p:notesMasterIdLst>
  <p:handoutMasterIdLst>
    <p:handoutMasterId r:id="rId33"/>
  </p:handoutMasterIdLst>
  <p:sldIdLst>
    <p:sldId id="353" r:id="rId6"/>
    <p:sldId id="441" r:id="rId7"/>
    <p:sldId id="403" r:id="rId8"/>
    <p:sldId id="396" r:id="rId9"/>
    <p:sldId id="438" r:id="rId10"/>
    <p:sldId id="397" r:id="rId11"/>
    <p:sldId id="399" r:id="rId12"/>
    <p:sldId id="419" r:id="rId13"/>
    <p:sldId id="420" r:id="rId14"/>
    <p:sldId id="406" r:id="rId15"/>
    <p:sldId id="421" r:id="rId16"/>
    <p:sldId id="407" r:id="rId17"/>
    <p:sldId id="433" r:id="rId18"/>
    <p:sldId id="410" r:id="rId19"/>
    <p:sldId id="401" r:id="rId20"/>
    <p:sldId id="422" r:id="rId21"/>
    <p:sldId id="423" r:id="rId22"/>
    <p:sldId id="425" r:id="rId23"/>
    <p:sldId id="437" r:id="rId24"/>
    <p:sldId id="430" r:id="rId25"/>
    <p:sldId id="431" r:id="rId26"/>
    <p:sldId id="429" r:id="rId27"/>
    <p:sldId id="443" r:id="rId28"/>
    <p:sldId id="390" r:id="rId29"/>
    <p:sldId id="417" r:id="rId30"/>
    <p:sldId id="352" r:id="rId31"/>
  </p:sldIdLst>
  <p:sldSz cx="9144000" cy="5143500" type="screen16x9"/>
  <p:notesSz cx="9926638" cy="6797675"/>
  <p:embeddedFontLst>
    <p:embeddedFont>
      <p:font typeface="MS PGothic" panose="020B0600070205080204" pitchFamily="34" charset="-128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A3340D-32C4-4631-81D7-F2887912F015}">
          <p14:sldIdLst>
            <p14:sldId id="353"/>
            <p14:sldId id="441"/>
            <p14:sldId id="403"/>
            <p14:sldId id="396"/>
            <p14:sldId id="438"/>
            <p14:sldId id="397"/>
            <p14:sldId id="399"/>
            <p14:sldId id="419"/>
            <p14:sldId id="420"/>
            <p14:sldId id="406"/>
            <p14:sldId id="421"/>
            <p14:sldId id="407"/>
            <p14:sldId id="433"/>
            <p14:sldId id="410"/>
            <p14:sldId id="401"/>
            <p14:sldId id="422"/>
            <p14:sldId id="423"/>
            <p14:sldId id="425"/>
            <p14:sldId id="437"/>
            <p14:sldId id="430"/>
            <p14:sldId id="431"/>
            <p14:sldId id="429"/>
            <p14:sldId id="443"/>
            <p14:sldId id="390"/>
            <p14:sldId id="417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las Mika" initials="N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DB"/>
    <a:srgbClr val="CFE4F9"/>
    <a:srgbClr val="B8D7F6"/>
    <a:srgbClr val="FFA279"/>
    <a:srgbClr val="CC3300"/>
    <a:srgbClr val="FF0000"/>
    <a:srgbClr val="FFFFFF"/>
    <a:srgbClr val="EC008C"/>
    <a:srgbClr val="CDEBFB"/>
    <a:srgbClr val="FFB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90" autoAdjust="0"/>
    <p:restoredTop sz="88244" autoAdjust="0"/>
  </p:normalViewPr>
  <p:slideViewPr>
    <p:cSldViewPr snapToGrid="0" showGuides="1">
      <p:cViewPr varScale="1">
        <p:scale>
          <a:sx n="103" d="100"/>
          <a:sy n="103" d="100"/>
        </p:scale>
        <p:origin x="1044" y="90"/>
      </p:cViewPr>
      <p:guideLst>
        <p:guide orient="horz" pos="564"/>
        <p:guide pos="3168"/>
      </p:guideLst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105" d="100"/>
          <a:sy n="105" d="100"/>
        </p:scale>
        <p:origin x="-1386" y="-9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56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CD8DF2-53D4-4BF6-8978-143C17340C4B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329EE4-9E7B-4DC4-A0B9-464292B80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67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AA24D4-C142-4AD4-AFCF-F7BB80872E9B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75FB5-9214-4EFA-B591-A6F1A7368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46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75FB5-9214-4EFA-B591-A6F1A7368D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75FB5-9214-4EFA-B591-A6F1A7368D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75FB5-9214-4EFA-B591-A6F1A7368D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75FB5-9214-4EFA-B591-A6F1A7368D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75FB5-9214-4EFA-B591-A6F1A7368D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3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ML 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bg_dark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7" descr="powerpoint_pres1920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00400" y="3078495"/>
            <a:ext cx="5306510" cy="25702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Richard Plukker</a:t>
            </a:r>
          </a:p>
        </p:txBody>
      </p:sp>
      <p:sp>
        <p:nvSpPr>
          <p:cNvPr id="7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00400" y="3368872"/>
            <a:ext cx="5306510" cy="26967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Date  /  place</a:t>
            </a:r>
          </a:p>
        </p:txBody>
      </p:sp>
      <p:sp>
        <p:nvSpPr>
          <p:cNvPr id="8" name="Text Placeholder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1885950"/>
            <a:ext cx="53065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this presentation</a:t>
            </a:r>
          </a:p>
        </p:txBody>
      </p: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6834278" y="1348702"/>
            <a:ext cx="1670143" cy="468260"/>
            <a:chOff x="4674467" y="1056024"/>
            <a:chExt cx="1043521" cy="292574"/>
          </a:xfrm>
        </p:grpSpPr>
        <p:sp>
          <p:nvSpPr>
            <p:cNvPr id="41" name="Freeform 40"/>
            <p:cNvSpPr/>
            <p:nvPr userDrawn="1"/>
          </p:nvSpPr>
          <p:spPr>
            <a:xfrm>
              <a:off x="4674467" y="1064020"/>
              <a:ext cx="260690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Freeform 41"/>
            <p:cNvSpPr/>
            <p:nvPr userDrawn="1"/>
          </p:nvSpPr>
          <p:spPr>
            <a:xfrm>
              <a:off x="5183322" y="1063717"/>
              <a:ext cx="317534" cy="279129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 42"/>
            <p:cNvSpPr/>
            <p:nvPr userDrawn="1"/>
          </p:nvSpPr>
          <p:spPr>
            <a:xfrm>
              <a:off x="5539564" y="1064322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Freeform 43"/>
            <p:cNvSpPr/>
            <p:nvPr userDrawn="1"/>
          </p:nvSpPr>
          <p:spPr>
            <a:xfrm>
              <a:off x="4952094" y="1119966"/>
              <a:ext cx="206562" cy="228632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16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341710"/>
            <a:ext cx="7713663" cy="520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0250" y="992982"/>
            <a:ext cx="3756025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6" y="992982"/>
            <a:ext cx="3757613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08350" y="4770835"/>
            <a:ext cx="2738438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dt" sz="half" idx="11"/>
          </p:nvPr>
        </p:nvSpPr>
        <p:spPr>
          <a:xfrm>
            <a:off x="3584575" y="4807744"/>
            <a:ext cx="942975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July 2012</a:t>
            </a:r>
            <a:endParaRPr lang="en-US"/>
          </a:p>
        </p:txBody>
      </p:sp>
      <p:sp>
        <p:nvSpPr>
          <p:cNvPr id="7" name="Rectangle 158"/>
          <p:cNvSpPr>
            <a:spLocks noGrp="1" noChangeArrowheads="1"/>
          </p:cNvSpPr>
          <p:nvPr>
            <p:ph type="ftr" sz="quarter" idx="12"/>
          </p:nvPr>
        </p:nvSpPr>
        <p:spPr>
          <a:xfrm>
            <a:off x="3303588" y="4505325"/>
            <a:ext cx="1371600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484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30251" y="341710"/>
            <a:ext cx="7713663" cy="520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0250" y="992981"/>
            <a:ext cx="3756025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6" y="992981"/>
            <a:ext cx="3757613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0250" y="2746773"/>
            <a:ext cx="3756025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6" y="2746773"/>
            <a:ext cx="3757613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08350" y="4770835"/>
            <a:ext cx="2738438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</a:p>
        </p:txBody>
      </p:sp>
      <p:sp>
        <p:nvSpPr>
          <p:cNvPr id="8" name="Rectangle 157"/>
          <p:cNvSpPr>
            <a:spLocks noGrp="1" noChangeArrowheads="1"/>
          </p:cNvSpPr>
          <p:nvPr>
            <p:ph type="dt" sz="half" idx="11"/>
          </p:nvPr>
        </p:nvSpPr>
        <p:spPr>
          <a:xfrm>
            <a:off x="3584575" y="4807744"/>
            <a:ext cx="942975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July 2012</a:t>
            </a:r>
            <a:endParaRPr lang="en-US"/>
          </a:p>
        </p:txBody>
      </p:sp>
      <p:sp>
        <p:nvSpPr>
          <p:cNvPr id="9" name="Rectangle 158"/>
          <p:cNvSpPr>
            <a:spLocks noGrp="1" noChangeArrowheads="1"/>
          </p:cNvSpPr>
          <p:nvPr>
            <p:ph type="ftr" sz="quarter" idx="12"/>
          </p:nvPr>
        </p:nvSpPr>
        <p:spPr>
          <a:xfrm>
            <a:off x="3303588" y="4505325"/>
            <a:ext cx="1371600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5844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0251" y="341710"/>
            <a:ext cx="7713663" cy="40457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08350" y="4770835"/>
            <a:ext cx="2738438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1"/>
          </p:nvPr>
        </p:nvSpPr>
        <p:spPr>
          <a:xfrm>
            <a:off x="3584575" y="4807744"/>
            <a:ext cx="942975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July 2012</a:t>
            </a: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ftr" sz="quarter" idx="12"/>
          </p:nvPr>
        </p:nvSpPr>
        <p:spPr>
          <a:xfrm>
            <a:off x="3303588" y="4505325"/>
            <a:ext cx="1371600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909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 descr="ASML CB cover 20080324c Mask hoorn min 2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/>
          <a:stretch>
            <a:fillRect/>
          </a:stretch>
        </p:blipFill>
        <p:spPr bwMode="auto">
          <a:xfrm>
            <a:off x="12700" y="1657350"/>
            <a:ext cx="8588375" cy="34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6"/>
          <p:cNvSpPr>
            <a:spLocks/>
          </p:cNvSpPr>
          <p:nvPr/>
        </p:nvSpPr>
        <p:spPr bwMode="auto">
          <a:xfrm>
            <a:off x="8755063" y="2349047"/>
            <a:ext cx="406400" cy="444216"/>
          </a:xfrm>
          <a:custGeom>
            <a:avLst/>
            <a:gdLst>
              <a:gd name="T0" fmla="*/ 2147483647 w 256"/>
              <a:gd name="T1" fmla="*/ 2147483647 h 4331"/>
              <a:gd name="T2" fmla="*/ 2147483647 w 256"/>
              <a:gd name="T3" fmla="*/ 2147483647 h 4331"/>
              <a:gd name="T4" fmla="*/ 2147483647 w 256"/>
              <a:gd name="T5" fmla="*/ 2147483647 h 4331"/>
              <a:gd name="T6" fmla="*/ 0 w 256"/>
              <a:gd name="T7" fmla="*/ 2147483647 h 4331"/>
              <a:gd name="T8" fmla="*/ 2147483647 w 256"/>
              <a:gd name="T9" fmla="*/ 2147483647 h 4331"/>
              <a:gd name="T10" fmla="*/ 2147483647 w 256"/>
              <a:gd name="T11" fmla="*/ 2147483647 h 4331"/>
              <a:gd name="T12" fmla="*/ 2147483647 w 256"/>
              <a:gd name="T13" fmla="*/ 2147483647 h 4331"/>
              <a:gd name="T14" fmla="*/ 2147483647 w 256"/>
              <a:gd name="T15" fmla="*/ 2147483647 h 4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4331">
                <a:moveTo>
                  <a:pt x="89" y="4"/>
                </a:moveTo>
                <a:cubicBezTo>
                  <a:pt x="86" y="8"/>
                  <a:pt x="256" y="0"/>
                  <a:pt x="251" y="9"/>
                </a:cubicBezTo>
                <a:cubicBezTo>
                  <a:pt x="251" y="2170"/>
                  <a:pt x="248" y="4331"/>
                  <a:pt x="248" y="4331"/>
                </a:cubicBezTo>
                <a:lnTo>
                  <a:pt x="0" y="4331"/>
                </a:lnTo>
                <a:cubicBezTo>
                  <a:pt x="107" y="3069"/>
                  <a:pt x="118" y="1965"/>
                  <a:pt x="120" y="1484"/>
                </a:cubicBezTo>
                <a:lnTo>
                  <a:pt x="11" y="1445"/>
                </a:lnTo>
                <a:cubicBezTo>
                  <a:pt x="11" y="1445"/>
                  <a:pt x="119" y="1406"/>
                  <a:pt x="119" y="1406"/>
                </a:cubicBezTo>
                <a:cubicBezTo>
                  <a:pt x="119" y="1404"/>
                  <a:pt x="125" y="882"/>
                  <a:pt x="89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" cap="flat" cmpd="sng">
                <a:solidFill>
                  <a:srgbClr val="FF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72000" tIns="82800" rIns="72000" bIns="82800" anchor="ctr">
            <a:spAutoFit/>
          </a:bodyPr>
          <a:lstStyle/>
          <a:p>
            <a:endParaRPr lang="en-US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2303394" y="1343416"/>
            <a:ext cx="4575245" cy="1090814"/>
            <a:chOff x="4021" y="3838"/>
            <a:chExt cx="1189" cy="378"/>
          </a:xfrm>
        </p:grpSpPr>
        <p:grpSp>
          <p:nvGrpSpPr>
            <p:cNvPr id="7" name="Group 78"/>
            <p:cNvGrpSpPr>
              <a:grpSpLocks noChangeAspect="1"/>
            </p:cNvGrpSpPr>
            <p:nvPr/>
          </p:nvGrpSpPr>
          <p:grpSpPr bwMode="auto">
            <a:xfrm rot="2700000">
              <a:off x="4002" y="3857"/>
              <a:ext cx="378" cy="339"/>
              <a:chOff x="608" y="2064"/>
              <a:chExt cx="1734" cy="1557"/>
            </a:xfrm>
          </p:grpSpPr>
          <p:sp>
            <p:nvSpPr>
              <p:cNvPr id="12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549" y="2064"/>
                <a:ext cx="462" cy="5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549" y="2166"/>
                <a:ext cx="462" cy="5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549" y="2269"/>
                <a:ext cx="462" cy="5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549" y="2372"/>
                <a:ext cx="462" cy="5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1549" y="2475"/>
                <a:ext cx="462" cy="5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Rectangle 84"/>
              <p:cNvSpPr>
                <a:spLocks noChangeAspect="1" noChangeArrowheads="1"/>
              </p:cNvSpPr>
              <p:nvPr/>
            </p:nvSpPr>
            <p:spPr bwMode="auto">
              <a:xfrm rot="16200000">
                <a:off x="730" y="2183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85"/>
              <p:cNvSpPr>
                <a:spLocks noChangeAspect="1" noChangeArrowheads="1"/>
              </p:cNvSpPr>
              <p:nvPr/>
            </p:nvSpPr>
            <p:spPr bwMode="auto">
              <a:xfrm rot="16200000">
                <a:off x="832" y="2184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86"/>
              <p:cNvSpPr>
                <a:spLocks noChangeAspect="1" noChangeArrowheads="1"/>
              </p:cNvSpPr>
              <p:nvPr/>
            </p:nvSpPr>
            <p:spPr bwMode="auto">
              <a:xfrm rot="16200000">
                <a:off x="935" y="2184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Rectangle 87"/>
              <p:cNvSpPr>
                <a:spLocks noChangeAspect="1" noChangeArrowheads="1"/>
              </p:cNvSpPr>
              <p:nvPr/>
            </p:nvSpPr>
            <p:spPr bwMode="auto">
              <a:xfrm rot="16200000">
                <a:off x="1038" y="2184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Rectangle 88"/>
              <p:cNvSpPr>
                <a:spLocks noChangeAspect="1" noChangeArrowheads="1"/>
              </p:cNvSpPr>
              <p:nvPr/>
            </p:nvSpPr>
            <p:spPr bwMode="auto">
              <a:xfrm rot="16200000">
                <a:off x="1141" y="2184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Rectangle 89"/>
              <p:cNvSpPr>
                <a:spLocks noChangeAspect="1" noChangeArrowheads="1"/>
              </p:cNvSpPr>
              <p:nvPr/>
            </p:nvSpPr>
            <p:spPr bwMode="auto">
              <a:xfrm rot="10800000">
                <a:off x="939" y="3090"/>
                <a:ext cx="462" cy="5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Rectangle 90"/>
              <p:cNvSpPr>
                <a:spLocks noChangeAspect="1" noChangeArrowheads="1"/>
              </p:cNvSpPr>
              <p:nvPr/>
            </p:nvSpPr>
            <p:spPr bwMode="auto">
              <a:xfrm rot="10800000">
                <a:off x="939" y="2988"/>
                <a:ext cx="462" cy="5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Rectangle 91"/>
              <p:cNvSpPr>
                <a:spLocks noChangeAspect="1" noChangeArrowheads="1"/>
              </p:cNvSpPr>
              <p:nvPr/>
            </p:nvSpPr>
            <p:spPr bwMode="auto">
              <a:xfrm rot="10800000">
                <a:off x="939" y="2885"/>
                <a:ext cx="462" cy="5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ectangle 92"/>
              <p:cNvSpPr>
                <a:spLocks noChangeAspect="1" noChangeArrowheads="1"/>
              </p:cNvSpPr>
              <p:nvPr/>
            </p:nvSpPr>
            <p:spPr bwMode="auto">
              <a:xfrm rot="10800000">
                <a:off x="939" y="2782"/>
                <a:ext cx="462" cy="5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Rectangle 93"/>
              <p:cNvSpPr>
                <a:spLocks noChangeAspect="1" noChangeArrowheads="1"/>
              </p:cNvSpPr>
              <p:nvPr/>
            </p:nvSpPr>
            <p:spPr bwMode="auto">
              <a:xfrm rot="10800000">
                <a:off x="939" y="2679"/>
                <a:ext cx="462" cy="5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Rectangle 94"/>
              <p:cNvSpPr>
                <a:spLocks noChangeAspect="1" noChangeArrowheads="1"/>
              </p:cNvSpPr>
              <p:nvPr/>
            </p:nvSpPr>
            <p:spPr bwMode="auto">
              <a:xfrm rot="5400000">
                <a:off x="1758" y="2796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Rectangle 95"/>
              <p:cNvSpPr>
                <a:spLocks noChangeAspect="1" noChangeArrowheads="1"/>
              </p:cNvSpPr>
              <p:nvPr/>
            </p:nvSpPr>
            <p:spPr bwMode="auto">
              <a:xfrm rot="5400000">
                <a:off x="1656" y="2795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Rectangle 96"/>
              <p:cNvSpPr>
                <a:spLocks noChangeAspect="1" noChangeArrowheads="1"/>
              </p:cNvSpPr>
              <p:nvPr/>
            </p:nvSpPr>
            <p:spPr bwMode="auto">
              <a:xfrm rot="5400000">
                <a:off x="1553" y="2795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Rectangle 97"/>
              <p:cNvSpPr>
                <a:spLocks noChangeAspect="1" noChangeArrowheads="1"/>
              </p:cNvSpPr>
              <p:nvPr/>
            </p:nvSpPr>
            <p:spPr bwMode="auto">
              <a:xfrm rot="5400000">
                <a:off x="1450" y="2795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ectangle 98"/>
              <p:cNvSpPr>
                <a:spLocks noChangeAspect="1" noChangeArrowheads="1"/>
              </p:cNvSpPr>
              <p:nvPr/>
            </p:nvSpPr>
            <p:spPr bwMode="auto">
              <a:xfrm rot="5400000">
                <a:off x="1347" y="2795"/>
                <a:ext cx="462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296" y="2578"/>
                <a:ext cx="358" cy="5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Rectangle 100"/>
              <p:cNvSpPr>
                <a:spLocks noChangeAspect="1" noChangeArrowheads="1"/>
              </p:cNvSpPr>
              <p:nvPr/>
            </p:nvSpPr>
            <p:spPr bwMode="auto">
              <a:xfrm rot="16200000">
                <a:off x="1295" y="2489"/>
                <a:ext cx="358" cy="7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rgbClr val="4D4D4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lIns="72000" tIns="82800" rIns="72000" bIns="82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101"/>
            <p:cNvSpPr>
              <a:spLocks noChangeAspect="1"/>
            </p:cNvSpPr>
            <p:nvPr/>
          </p:nvSpPr>
          <p:spPr bwMode="auto">
            <a:xfrm>
              <a:off x="4452" y="3949"/>
              <a:ext cx="38" cy="154"/>
            </a:xfrm>
            <a:custGeom>
              <a:avLst/>
              <a:gdLst>
                <a:gd name="T0" fmla="*/ 0 w 848"/>
                <a:gd name="T1" fmla="*/ 0 h 869"/>
                <a:gd name="T2" fmla="*/ 0 w 848"/>
                <a:gd name="T3" fmla="*/ 0 h 869"/>
                <a:gd name="T4" fmla="*/ 0 w 848"/>
                <a:gd name="T5" fmla="*/ 0 h 869"/>
                <a:gd name="T6" fmla="*/ 0 w 848"/>
                <a:gd name="T7" fmla="*/ 0 h 869"/>
                <a:gd name="T8" fmla="*/ 0 w 848"/>
                <a:gd name="T9" fmla="*/ 0 h 869"/>
                <a:gd name="T10" fmla="*/ 0 w 848"/>
                <a:gd name="T11" fmla="*/ 0 h 869"/>
                <a:gd name="T12" fmla="*/ 0 w 848"/>
                <a:gd name="T13" fmla="*/ 0 h 869"/>
                <a:gd name="T14" fmla="*/ 0 w 848"/>
                <a:gd name="T15" fmla="*/ 0 h 869"/>
                <a:gd name="T16" fmla="*/ 0 w 848"/>
                <a:gd name="T17" fmla="*/ 0 h 869"/>
                <a:gd name="T18" fmla="*/ 0 w 848"/>
                <a:gd name="T19" fmla="*/ 0 h 869"/>
                <a:gd name="T20" fmla="*/ 0 w 848"/>
                <a:gd name="T21" fmla="*/ 0 h 869"/>
                <a:gd name="T22" fmla="*/ 0 w 848"/>
                <a:gd name="T23" fmla="*/ 0 h 869"/>
                <a:gd name="T24" fmla="*/ 0 w 848"/>
                <a:gd name="T25" fmla="*/ 0 h 8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8" h="869">
                  <a:moveTo>
                    <a:pt x="231" y="0"/>
                  </a:moveTo>
                  <a:lnTo>
                    <a:pt x="576" y="0"/>
                  </a:lnTo>
                  <a:lnTo>
                    <a:pt x="848" y="869"/>
                  </a:lnTo>
                  <a:lnTo>
                    <a:pt x="630" y="869"/>
                  </a:lnTo>
                  <a:lnTo>
                    <a:pt x="429" y="170"/>
                  </a:lnTo>
                  <a:lnTo>
                    <a:pt x="333" y="483"/>
                  </a:lnTo>
                  <a:lnTo>
                    <a:pt x="491" y="482"/>
                  </a:lnTo>
                  <a:lnTo>
                    <a:pt x="437" y="656"/>
                  </a:lnTo>
                  <a:lnTo>
                    <a:pt x="281" y="653"/>
                  </a:lnTo>
                  <a:lnTo>
                    <a:pt x="210" y="869"/>
                  </a:lnTo>
                  <a:cubicBezTo>
                    <a:pt x="210" y="869"/>
                    <a:pt x="0" y="867"/>
                    <a:pt x="0" y="867"/>
                  </a:cubicBezTo>
                  <a:lnTo>
                    <a:pt x="261" y="119"/>
                  </a:lnTo>
                  <a:cubicBezTo>
                    <a:pt x="285" y="54"/>
                    <a:pt x="260" y="21"/>
                    <a:pt x="2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4D4D4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82800" rIns="72000" bIns="82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102"/>
            <p:cNvSpPr>
              <a:spLocks noChangeAspect="1"/>
            </p:cNvSpPr>
            <p:nvPr/>
          </p:nvSpPr>
          <p:spPr bwMode="auto">
            <a:xfrm>
              <a:off x="4793" y="3949"/>
              <a:ext cx="269" cy="154"/>
            </a:xfrm>
            <a:custGeom>
              <a:avLst/>
              <a:gdLst>
                <a:gd name="T0" fmla="*/ 0 w 1236"/>
                <a:gd name="T1" fmla="*/ 0 h 873"/>
                <a:gd name="T2" fmla="*/ 0 w 1236"/>
                <a:gd name="T3" fmla="*/ 0 h 873"/>
                <a:gd name="T4" fmla="*/ 0 w 1236"/>
                <a:gd name="T5" fmla="*/ 0 h 873"/>
                <a:gd name="T6" fmla="*/ 1 w 1236"/>
                <a:gd name="T7" fmla="*/ 0 h 873"/>
                <a:gd name="T8" fmla="*/ 0 w 1236"/>
                <a:gd name="T9" fmla="*/ 0 h 873"/>
                <a:gd name="T10" fmla="*/ 0 w 1236"/>
                <a:gd name="T11" fmla="*/ 0 h 873"/>
                <a:gd name="T12" fmla="*/ 0 w 1236"/>
                <a:gd name="T13" fmla="*/ 0 h 873"/>
                <a:gd name="T14" fmla="*/ 0 w 1236"/>
                <a:gd name="T15" fmla="*/ 0 h 873"/>
                <a:gd name="T16" fmla="*/ 0 w 1236"/>
                <a:gd name="T17" fmla="*/ 0 h 873"/>
                <a:gd name="T18" fmla="*/ 0 w 1236"/>
                <a:gd name="T19" fmla="*/ 0 h 873"/>
                <a:gd name="T20" fmla="*/ 0 w 1236"/>
                <a:gd name="T21" fmla="*/ 0 h 873"/>
                <a:gd name="T22" fmla="*/ 0 w 1236"/>
                <a:gd name="T23" fmla="*/ 0 h 873"/>
                <a:gd name="T24" fmla="*/ 0 w 1236"/>
                <a:gd name="T25" fmla="*/ 0 h 873"/>
                <a:gd name="T26" fmla="*/ 0 w 1236"/>
                <a:gd name="T27" fmla="*/ 0 h 873"/>
                <a:gd name="T28" fmla="*/ 0 w 1236"/>
                <a:gd name="T29" fmla="*/ 0 h 873"/>
                <a:gd name="T30" fmla="*/ 0 w 1236"/>
                <a:gd name="T31" fmla="*/ 0 h 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6" h="873">
                  <a:moveTo>
                    <a:pt x="749" y="99"/>
                  </a:moveTo>
                  <a:cubicBezTo>
                    <a:pt x="758" y="73"/>
                    <a:pt x="754" y="24"/>
                    <a:pt x="708" y="3"/>
                  </a:cubicBezTo>
                  <a:lnTo>
                    <a:pt x="1073" y="3"/>
                  </a:lnTo>
                  <a:lnTo>
                    <a:pt x="1236" y="870"/>
                  </a:lnTo>
                  <a:lnTo>
                    <a:pt x="1023" y="870"/>
                  </a:lnTo>
                  <a:lnTo>
                    <a:pt x="909" y="174"/>
                  </a:lnTo>
                  <a:lnTo>
                    <a:pt x="767" y="867"/>
                  </a:lnTo>
                  <a:lnTo>
                    <a:pt x="461" y="870"/>
                  </a:lnTo>
                  <a:lnTo>
                    <a:pt x="329" y="174"/>
                  </a:lnTo>
                  <a:lnTo>
                    <a:pt x="204" y="873"/>
                  </a:lnTo>
                  <a:lnTo>
                    <a:pt x="0" y="868"/>
                  </a:lnTo>
                  <a:lnTo>
                    <a:pt x="153" y="121"/>
                  </a:lnTo>
                  <a:cubicBezTo>
                    <a:pt x="173" y="52"/>
                    <a:pt x="147" y="22"/>
                    <a:pt x="118" y="1"/>
                  </a:cubicBezTo>
                  <a:lnTo>
                    <a:pt x="483" y="0"/>
                  </a:lnTo>
                  <a:lnTo>
                    <a:pt x="617" y="688"/>
                  </a:lnTo>
                  <a:lnTo>
                    <a:pt x="749" y="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4D4D4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72000" tIns="82800" rIns="72000" bIns="82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103"/>
            <p:cNvSpPr>
              <a:spLocks noChangeAspect="1"/>
            </p:cNvSpPr>
            <p:nvPr/>
          </p:nvSpPr>
          <p:spPr bwMode="auto">
            <a:xfrm>
              <a:off x="5071" y="3949"/>
              <a:ext cx="139" cy="154"/>
            </a:xfrm>
            <a:custGeom>
              <a:avLst/>
              <a:gdLst>
                <a:gd name="T0" fmla="*/ 0 w 640"/>
                <a:gd name="T1" fmla="*/ 0 h 868"/>
                <a:gd name="T2" fmla="*/ 0 w 640"/>
                <a:gd name="T3" fmla="*/ 0 h 868"/>
                <a:gd name="T4" fmla="*/ 0 w 640"/>
                <a:gd name="T5" fmla="*/ 0 h 868"/>
                <a:gd name="T6" fmla="*/ 0 w 640"/>
                <a:gd name="T7" fmla="*/ 0 h 868"/>
                <a:gd name="T8" fmla="*/ 0 w 640"/>
                <a:gd name="T9" fmla="*/ 0 h 868"/>
                <a:gd name="T10" fmla="*/ 0 w 640"/>
                <a:gd name="T11" fmla="*/ 0 h 868"/>
                <a:gd name="T12" fmla="*/ 0 w 640"/>
                <a:gd name="T13" fmla="*/ 0 h 868"/>
                <a:gd name="T14" fmla="*/ 0 w 640"/>
                <a:gd name="T15" fmla="*/ 0 h 8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0" h="868">
                  <a:moveTo>
                    <a:pt x="0" y="0"/>
                  </a:moveTo>
                  <a:lnTo>
                    <a:pt x="267" y="0"/>
                  </a:lnTo>
                  <a:lnTo>
                    <a:pt x="268" y="690"/>
                  </a:lnTo>
                  <a:lnTo>
                    <a:pt x="640" y="690"/>
                  </a:lnTo>
                  <a:lnTo>
                    <a:pt x="588" y="868"/>
                  </a:lnTo>
                  <a:lnTo>
                    <a:pt x="52" y="868"/>
                  </a:lnTo>
                  <a:lnTo>
                    <a:pt x="52" y="115"/>
                  </a:lnTo>
                  <a:cubicBezTo>
                    <a:pt x="54" y="36"/>
                    <a:pt x="29" y="2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4D4D4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72000" tIns="82800" rIns="72000" bIns="82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104"/>
            <p:cNvSpPr>
              <a:spLocks noChangeAspect="1"/>
            </p:cNvSpPr>
            <p:nvPr/>
          </p:nvSpPr>
          <p:spPr bwMode="auto">
            <a:xfrm>
              <a:off x="4643" y="3950"/>
              <a:ext cx="38" cy="154"/>
            </a:xfrm>
            <a:custGeom>
              <a:avLst/>
              <a:gdLst>
                <a:gd name="T0" fmla="*/ 0 w 664"/>
                <a:gd name="T1" fmla="*/ 0 h 937"/>
                <a:gd name="T2" fmla="*/ 0 w 664"/>
                <a:gd name="T3" fmla="*/ 0 h 937"/>
                <a:gd name="T4" fmla="*/ 0 w 664"/>
                <a:gd name="T5" fmla="*/ 0 h 937"/>
                <a:gd name="T6" fmla="*/ 0 w 664"/>
                <a:gd name="T7" fmla="*/ 0 h 937"/>
                <a:gd name="T8" fmla="*/ 0 w 664"/>
                <a:gd name="T9" fmla="*/ 0 h 937"/>
                <a:gd name="T10" fmla="*/ 0 w 664"/>
                <a:gd name="T11" fmla="*/ 0 h 937"/>
                <a:gd name="T12" fmla="*/ 0 w 664"/>
                <a:gd name="T13" fmla="*/ 0 h 937"/>
                <a:gd name="T14" fmla="*/ 0 w 664"/>
                <a:gd name="T15" fmla="*/ 0 h 937"/>
                <a:gd name="T16" fmla="*/ 0 w 664"/>
                <a:gd name="T17" fmla="*/ 0 h 937"/>
                <a:gd name="T18" fmla="*/ 0 w 664"/>
                <a:gd name="T19" fmla="*/ 0 h 937"/>
                <a:gd name="T20" fmla="*/ 0 w 664"/>
                <a:gd name="T21" fmla="*/ 0 h 937"/>
                <a:gd name="T22" fmla="*/ 0 w 664"/>
                <a:gd name="T23" fmla="*/ 0 h 937"/>
                <a:gd name="T24" fmla="*/ 0 w 664"/>
                <a:gd name="T25" fmla="*/ 0 h 937"/>
                <a:gd name="T26" fmla="*/ 0 w 664"/>
                <a:gd name="T27" fmla="*/ 0 h 937"/>
                <a:gd name="T28" fmla="*/ 0 w 664"/>
                <a:gd name="T29" fmla="*/ 0 h 9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4" h="937">
                  <a:moveTo>
                    <a:pt x="1" y="268"/>
                  </a:moveTo>
                  <a:cubicBezTo>
                    <a:pt x="0" y="188"/>
                    <a:pt x="76" y="0"/>
                    <a:pt x="358" y="3"/>
                  </a:cubicBezTo>
                  <a:cubicBezTo>
                    <a:pt x="438" y="6"/>
                    <a:pt x="537" y="19"/>
                    <a:pt x="631" y="59"/>
                  </a:cubicBezTo>
                  <a:lnTo>
                    <a:pt x="567" y="275"/>
                  </a:lnTo>
                  <a:cubicBezTo>
                    <a:pt x="522" y="199"/>
                    <a:pt x="457" y="180"/>
                    <a:pt x="371" y="183"/>
                  </a:cubicBezTo>
                  <a:cubicBezTo>
                    <a:pt x="285" y="186"/>
                    <a:pt x="237" y="216"/>
                    <a:pt x="232" y="268"/>
                  </a:cubicBezTo>
                  <a:cubicBezTo>
                    <a:pt x="229" y="316"/>
                    <a:pt x="233" y="344"/>
                    <a:pt x="433" y="390"/>
                  </a:cubicBezTo>
                  <a:cubicBezTo>
                    <a:pt x="536" y="414"/>
                    <a:pt x="664" y="507"/>
                    <a:pt x="634" y="684"/>
                  </a:cubicBezTo>
                  <a:cubicBezTo>
                    <a:pt x="618" y="777"/>
                    <a:pt x="568" y="865"/>
                    <a:pt x="436" y="901"/>
                  </a:cubicBezTo>
                  <a:cubicBezTo>
                    <a:pt x="304" y="937"/>
                    <a:pt x="136" y="925"/>
                    <a:pt x="5" y="871"/>
                  </a:cubicBezTo>
                  <a:lnTo>
                    <a:pt x="55" y="699"/>
                  </a:lnTo>
                  <a:cubicBezTo>
                    <a:pt x="132" y="724"/>
                    <a:pt x="238" y="749"/>
                    <a:pt x="298" y="741"/>
                  </a:cubicBezTo>
                  <a:cubicBezTo>
                    <a:pt x="358" y="733"/>
                    <a:pt x="417" y="718"/>
                    <a:pt x="415" y="653"/>
                  </a:cubicBezTo>
                  <a:cubicBezTo>
                    <a:pt x="409" y="549"/>
                    <a:pt x="263" y="552"/>
                    <a:pt x="145" y="501"/>
                  </a:cubicBezTo>
                  <a:cubicBezTo>
                    <a:pt x="27" y="450"/>
                    <a:pt x="2" y="348"/>
                    <a:pt x="1" y="2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4D4D4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82800" rIns="72000" bIns="82800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4" name="Base" hidden="1"/>
          <p:cNvGraphicFramePr>
            <a:graphicFrameLocks/>
          </p:cNvGraphicFramePr>
          <p:nvPr/>
        </p:nvGraphicFramePr>
        <p:xfrm>
          <a:off x="1524000" y="104775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4775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693" name="Rectangle 109"/>
          <p:cNvSpPr>
            <a:spLocks noGrp="1" noChangeArrowheads="1"/>
          </p:cNvSpPr>
          <p:nvPr>
            <p:ph type="ctrTitle" sz="quarter"/>
          </p:nvPr>
        </p:nvSpPr>
        <p:spPr>
          <a:xfrm>
            <a:off x="730250" y="3255169"/>
            <a:ext cx="7772400" cy="403622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1091694" name="Rectangle 1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0250" y="3781425"/>
            <a:ext cx="6400800" cy="704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6440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M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1520" y="347472"/>
            <a:ext cx="7365588" cy="5570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style, </a:t>
            </a:r>
            <a:r>
              <a:rPr lang="en-US" dirty="0" err="1"/>
              <a:t>24pt</a:t>
            </a:r>
            <a:r>
              <a:rPr lang="en-US" dirty="0"/>
              <a:t> dark gray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1"/>
          <a:stretch/>
        </p:blipFill>
        <p:spPr>
          <a:xfrm>
            <a:off x="0" y="1"/>
            <a:ext cx="3894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2" r="9151"/>
          <a:stretch/>
        </p:blipFill>
        <p:spPr>
          <a:xfrm>
            <a:off x="8097108" y="0"/>
            <a:ext cx="155122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97280" y="1069848"/>
            <a:ext cx="6999828" cy="3429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03225" indent="-1730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741363" indent="-173038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styles, </a:t>
            </a:r>
            <a:r>
              <a:rPr lang="en-US" dirty="0" err="1"/>
              <a:t>18pt</a:t>
            </a:r>
            <a:r>
              <a:rPr lang="en-US" dirty="0"/>
              <a:t> middle blue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16pt</a:t>
            </a:r>
            <a:r>
              <a:rPr lang="en-US" dirty="0"/>
              <a:t> middle blue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14pt</a:t>
            </a:r>
            <a:r>
              <a:rPr lang="en-US" dirty="0"/>
              <a:t> middle blue</a:t>
            </a:r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8320087" y="159540"/>
            <a:ext cx="684118" cy="191810"/>
            <a:chOff x="4674471" y="1056024"/>
            <a:chExt cx="1043522" cy="292579"/>
          </a:xfrm>
        </p:grpSpPr>
        <p:sp>
          <p:nvSpPr>
            <p:cNvPr id="31" name="Freeform 30"/>
            <p:cNvSpPr/>
            <p:nvPr userDrawn="1"/>
          </p:nvSpPr>
          <p:spPr>
            <a:xfrm>
              <a:off x="4674471" y="1064021"/>
              <a:ext cx="260691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5183326" y="1063718"/>
              <a:ext cx="317535" cy="279130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Freeform 32"/>
            <p:cNvSpPr/>
            <p:nvPr userDrawn="1"/>
          </p:nvSpPr>
          <p:spPr>
            <a:xfrm>
              <a:off x="5539569" y="1064323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Freeform 33"/>
            <p:cNvSpPr/>
            <p:nvPr userDrawn="1"/>
          </p:nvSpPr>
          <p:spPr>
            <a:xfrm>
              <a:off x="4952108" y="1119970"/>
              <a:ext cx="206562" cy="228633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Freeform 34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252230" y="845922"/>
            <a:ext cx="751973" cy="91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July 2012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252229" y="563395"/>
            <a:ext cx="751973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52230" y="733787"/>
            <a:ext cx="751249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</a:t>
            </a:r>
            <a:fld id="{2BF23E3A-8558-42B9-AEEE-59D910584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8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ML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05800" y="13335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1"/>
          <a:stretch/>
        </p:blipFill>
        <p:spPr>
          <a:xfrm>
            <a:off x="0" y="1"/>
            <a:ext cx="3894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2" r="9151"/>
          <a:stretch/>
        </p:blipFill>
        <p:spPr>
          <a:xfrm>
            <a:off x="8097108" y="0"/>
            <a:ext cx="155122" cy="5143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63040" y="1463040"/>
            <a:ext cx="6634068" cy="316611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tx2"/>
                </a:solidFill>
              </a:defRPr>
            </a:lvl1pPr>
            <a:lvl2pPr marL="230188" indent="-2301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/>
              <a:defRPr sz="2400">
                <a:solidFill>
                  <a:schemeClr val="tx2"/>
                </a:solidFill>
              </a:defRPr>
            </a:lvl2pPr>
            <a:lvl3pPr marL="741363" indent="-173038">
              <a:spcBef>
                <a:spcPts val="0"/>
              </a:spcBef>
              <a:spcAft>
                <a:spcPts val="600"/>
              </a:spcAft>
              <a:defRPr sz="2800">
                <a:solidFill>
                  <a:schemeClr val="tx2"/>
                </a:solidFill>
              </a:defRPr>
            </a:lvl3pPr>
          </a:lstStyle>
          <a:p>
            <a:pPr lvl="1"/>
            <a:r>
              <a:rPr lang="en-US" dirty="0"/>
              <a:t>Agenda items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97280" y="1069848"/>
            <a:ext cx="2362200" cy="2827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Agenda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8320086" y="159541"/>
            <a:ext cx="684117" cy="191807"/>
            <a:chOff x="4674468" y="1056024"/>
            <a:chExt cx="1043520" cy="292574"/>
          </a:xfrm>
        </p:grpSpPr>
        <p:sp>
          <p:nvSpPr>
            <p:cNvPr id="20" name="Freeform 19"/>
            <p:cNvSpPr/>
            <p:nvPr userDrawn="1"/>
          </p:nvSpPr>
          <p:spPr>
            <a:xfrm>
              <a:off x="4674468" y="1064020"/>
              <a:ext cx="260690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5183322" y="1063717"/>
              <a:ext cx="317534" cy="279129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5539564" y="1064322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4952094" y="1119966"/>
              <a:ext cx="206562" cy="228632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8252230" y="845922"/>
            <a:ext cx="751973" cy="91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July 2012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252229" y="563395"/>
            <a:ext cx="751973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52230" y="733787"/>
            <a:ext cx="751249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</a:t>
            </a:r>
            <a:fld id="{2BF23E3A-8558-42B9-AEEE-59D910584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1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ML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2" r="9151"/>
          <a:stretch/>
        </p:blipFill>
        <p:spPr>
          <a:xfrm>
            <a:off x="8097108" y="0"/>
            <a:ext cx="155122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2011680"/>
            <a:ext cx="4572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Chapter item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8320086" y="159541"/>
            <a:ext cx="684117" cy="191807"/>
            <a:chOff x="4674468" y="1056024"/>
            <a:chExt cx="1043520" cy="292574"/>
          </a:xfrm>
        </p:grpSpPr>
        <p:sp>
          <p:nvSpPr>
            <p:cNvPr id="23" name="Freeform 22"/>
            <p:cNvSpPr/>
            <p:nvPr userDrawn="1"/>
          </p:nvSpPr>
          <p:spPr>
            <a:xfrm>
              <a:off x="4674468" y="1064020"/>
              <a:ext cx="260690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5183322" y="1063717"/>
              <a:ext cx="317534" cy="279129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5539564" y="1064322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4952094" y="1119966"/>
              <a:ext cx="206562" cy="228632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8252230" y="845922"/>
            <a:ext cx="751973" cy="91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July 2012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252229" y="563395"/>
            <a:ext cx="751973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52230" y="733787"/>
            <a:ext cx="751249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</a:t>
            </a:r>
            <a:fld id="{2BF23E3A-8558-42B9-AEEE-59D910584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0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ML 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731520" y="347472"/>
            <a:ext cx="7315200" cy="5570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style, </a:t>
            </a:r>
            <a:r>
              <a:rPr lang="en-US" dirty="0" err="1"/>
              <a:t>24pt</a:t>
            </a:r>
            <a:r>
              <a:rPr lang="en-US" dirty="0"/>
              <a:t> dark gray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1"/>
          <a:stretch/>
        </p:blipFill>
        <p:spPr>
          <a:xfrm>
            <a:off x="0" y="1"/>
            <a:ext cx="389413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2" r="9151"/>
          <a:stretch/>
        </p:blipFill>
        <p:spPr>
          <a:xfrm>
            <a:off x="8097108" y="0"/>
            <a:ext cx="155122" cy="514350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097280" y="1069848"/>
            <a:ext cx="4846320" cy="3017520"/>
          </a:xfrm>
          <a:prstGeom prst="rect">
            <a:avLst/>
          </a:prstGeom>
          <a:effectLst>
            <a:outerShdw blurRad="127000" dist="50800" dir="2700000" algn="tl" rotWithShape="0">
              <a:schemeClr val="accent3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8320086" y="159541"/>
            <a:ext cx="684117" cy="191807"/>
            <a:chOff x="4674468" y="1056024"/>
            <a:chExt cx="1043520" cy="292574"/>
          </a:xfrm>
        </p:grpSpPr>
        <p:sp>
          <p:nvSpPr>
            <p:cNvPr id="25" name="Freeform 24"/>
            <p:cNvSpPr/>
            <p:nvPr userDrawn="1"/>
          </p:nvSpPr>
          <p:spPr>
            <a:xfrm>
              <a:off x="4674468" y="1064020"/>
              <a:ext cx="260690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5183322" y="1063717"/>
              <a:ext cx="317534" cy="279129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5539564" y="1064322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4952094" y="1119966"/>
              <a:ext cx="206562" cy="228632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252230" y="845922"/>
            <a:ext cx="751973" cy="91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July 2012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252229" y="563395"/>
            <a:ext cx="751973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52230" y="733787"/>
            <a:ext cx="751249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</a:t>
            </a:r>
            <a:fld id="{2BF23E3A-8558-42B9-AEEE-59D910584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1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ML Picture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93192" y="1"/>
            <a:ext cx="7763256" cy="5148072"/>
          </a:xfrm>
          <a:prstGeom prst="rect">
            <a:avLst/>
          </a:prstGeom>
          <a:effectLst/>
        </p:spPr>
        <p:txBody>
          <a:bodyPr wrap="none" lIns="0" tIns="0" rIns="0" bIns="0" anchor="ctr" anchorCtr="0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731520" y="347472"/>
            <a:ext cx="7315200" cy="5486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style, </a:t>
            </a:r>
            <a:r>
              <a:rPr lang="en-US" dirty="0" err="1"/>
              <a:t>24pt</a:t>
            </a:r>
            <a:r>
              <a:rPr lang="en-US" dirty="0"/>
              <a:t> dark gray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1"/>
          <a:stretch/>
        </p:blipFill>
        <p:spPr>
          <a:xfrm>
            <a:off x="0" y="1"/>
            <a:ext cx="389413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2" r="9151"/>
          <a:stretch/>
        </p:blipFill>
        <p:spPr>
          <a:xfrm>
            <a:off x="8097108" y="0"/>
            <a:ext cx="155122" cy="5143500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8320086" y="159541"/>
            <a:ext cx="684117" cy="191807"/>
            <a:chOff x="4674468" y="1056024"/>
            <a:chExt cx="1043520" cy="292574"/>
          </a:xfrm>
        </p:grpSpPr>
        <p:sp>
          <p:nvSpPr>
            <p:cNvPr id="25" name="Freeform 24"/>
            <p:cNvSpPr/>
            <p:nvPr userDrawn="1"/>
          </p:nvSpPr>
          <p:spPr>
            <a:xfrm>
              <a:off x="4674468" y="1064020"/>
              <a:ext cx="260690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5183322" y="1063717"/>
              <a:ext cx="317534" cy="279129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5539564" y="1064322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4952094" y="1119966"/>
              <a:ext cx="206562" cy="228632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8252230" y="845922"/>
            <a:ext cx="751973" cy="91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July 2012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252229" y="563395"/>
            <a:ext cx="751973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52230" y="733787"/>
            <a:ext cx="751249" cy="914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</a:t>
            </a:r>
            <a:fld id="{2BF23E3A-8558-42B9-AEEE-59D910584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3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ML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bg_b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24012" y="2925762"/>
            <a:ext cx="2187985" cy="613448"/>
            <a:chOff x="4674467" y="1056024"/>
            <a:chExt cx="1043521" cy="292574"/>
          </a:xfrm>
        </p:grpSpPr>
        <p:sp>
          <p:nvSpPr>
            <p:cNvPr id="12" name="Freeform 11"/>
            <p:cNvSpPr/>
            <p:nvPr userDrawn="1"/>
          </p:nvSpPr>
          <p:spPr>
            <a:xfrm>
              <a:off x="4674467" y="1064020"/>
              <a:ext cx="260690" cy="279128"/>
            </a:xfrm>
            <a:custGeom>
              <a:avLst/>
              <a:gdLst>
                <a:gd name="connsiteX0" fmla="*/ 0 w 1097756"/>
                <a:gd name="connsiteY0" fmla="*/ 0 h 1181100"/>
                <a:gd name="connsiteX1" fmla="*/ 745331 w 1097756"/>
                <a:gd name="connsiteY1" fmla="*/ 0 h 1181100"/>
                <a:gd name="connsiteX2" fmla="*/ 1097756 w 1097756"/>
                <a:gd name="connsiteY2" fmla="*/ 1178718 h 1181100"/>
                <a:gd name="connsiteX3" fmla="*/ 523875 w 1097756"/>
                <a:gd name="connsiteY3" fmla="*/ 1181100 h 1181100"/>
                <a:gd name="connsiteX4" fmla="*/ 0 w 1097756"/>
                <a:gd name="connsiteY4" fmla="*/ 0 h 1181100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523875 w 1400175"/>
                <a:gd name="connsiteY3" fmla="*/ 1181100 h 2197893"/>
                <a:gd name="connsiteX4" fmla="*/ 0 w 1400175"/>
                <a:gd name="connsiteY4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1047750 w 1400175"/>
                <a:gd name="connsiteY3" fmla="*/ 1790700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50094 w 1400175"/>
                <a:gd name="connsiteY3" fmla="*/ 2193131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523875 w 1400175"/>
                <a:gd name="connsiteY4" fmla="*/ 1181100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0 w 1400175"/>
                <a:gd name="connsiteY5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230981 w 1400175"/>
                <a:gd name="connsiteY5" fmla="*/ 295275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95262 w 1400175"/>
                <a:gd name="connsiteY5" fmla="*/ 1204913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0 w 1400175"/>
                <a:gd name="connsiteY6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135731 w 1400175"/>
                <a:gd name="connsiteY6" fmla="*/ 1102518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0 w 1400175"/>
                <a:gd name="connsiteY7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378619 w 1400175"/>
                <a:gd name="connsiteY7" fmla="*/ 862012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0 w 1400175"/>
                <a:gd name="connsiteY8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426244 w 1400175"/>
                <a:gd name="connsiteY8" fmla="*/ 1112043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52388 w 1400175"/>
                <a:gd name="connsiteY9" fmla="*/ 1131093 h 2197893"/>
                <a:gd name="connsiteX10" fmla="*/ 0 w 1400175"/>
                <a:gd name="connsiteY10" fmla="*/ 0 h 2197893"/>
                <a:gd name="connsiteX0" fmla="*/ 0 w 1400175"/>
                <a:gd name="connsiteY0" fmla="*/ 0 h 2197893"/>
                <a:gd name="connsiteX1" fmla="*/ 745331 w 1400175"/>
                <a:gd name="connsiteY1" fmla="*/ 0 h 2197893"/>
                <a:gd name="connsiteX2" fmla="*/ 1400175 w 1400175"/>
                <a:gd name="connsiteY2" fmla="*/ 2197893 h 2197893"/>
                <a:gd name="connsiteX3" fmla="*/ 747713 w 1400175"/>
                <a:gd name="connsiteY3" fmla="*/ 2195512 h 2197893"/>
                <a:gd name="connsiteX4" fmla="*/ 371475 w 1400175"/>
                <a:gd name="connsiteY4" fmla="*/ 478631 h 2197893"/>
                <a:gd name="connsiteX5" fmla="*/ 173830 w 1400175"/>
                <a:gd name="connsiteY5" fmla="*/ 1383507 h 2197893"/>
                <a:gd name="connsiteX6" fmla="*/ 609600 w 1400175"/>
                <a:gd name="connsiteY6" fmla="*/ 1385887 h 2197893"/>
                <a:gd name="connsiteX7" fmla="*/ 692944 w 1400175"/>
                <a:gd name="connsiteY7" fmla="*/ 1797843 h 2197893"/>
                <a:gd name="connsiteX8" fmla="*/ 88106 w 1400175"/>
                <a:gd name="connsiteY8" fmla="*/ 1795462 h 2197893"/>
                <a:gd name="connsiteX9" fmla="*/ 0 w 1400175"/>
                <a:gd name="connsiteY9" fmla="*/ 2197893 h 2197893"/>
                <a:gd name="connsiteX10" fmla="*/ 0 w 1400175"/>
                <a:gd name="connsiteY10" fmla="*/ 0 h 2197893"/>
                <a:gd name="connsiteX0" fmla="*/ 4762 w 1404937"/>
                <a:gd name="connsiteY0" fmla="*/ 0 h 2197893"/>
                <a:gd name="connsiteX1" fmla="*/ 750093 w 1404937"/>
                <a:gd name="connsiteY1" fmla="*/ 0 h 2197893"/>
                <a:gd name="connsiteX2" fmla="*/ 1404937 w 1404937"/>
                <a:gd name="connsiteY2" fmla="*/ 2197893 h 2197893"/>
                <a:gd name="connsiteX3" fmla="*/ 752475 w 1404937"/>
                <a:gd name="connsiteY3" fmla="*/ 2195512 h 2197893"/>
                <a:gd name="connsiteX4" fmla="*/ 376237 w 1404937"/>
                <a:gd name="connsiteY4" fmla="*/ 478631 h 2197893"/>
                <a:gd name="connsiteX5" fmla="*/ 178592 w 1404937"/>
                <a:gd name="connsiteY5" fmla="*/ 1383507 h 2197893"/>
                <a:gd name="connsiteX6" fmla="*/ 614362 w 1404937"/>
                <a:gd name="connsiteY6" fmla="*/ 1385887 h 2197893"/>
                <a:gd name="connsiteX7" fmla="*/ 697706 w 1404937"/>
                <a:gd name="connsiteY7" fmla="*/ 1797843 h 2197893"/>
                <a:gd name="connsiteX8" fmla="*/ 92868 w 1404937"/>
                <a:gd name="connsiteY8" fmla="*/ 1795462 h 2197893"/>
                <a:gd name="connsiteX9" fmla="*/ 4762 w 1404937"/>
                <a:gd name="connsiteY9" fmla="*/ 2197893 h 2197893"/>
                <a:gd name="connsiteX10" fmla="*/ 0 w 1404937"/>
                <a:gd name="connsiteY10" fmla="*/ 2045493 h 2197893"/>
                <a:gd name="connsiteX11" fmla="*/ 4762 w 1404937"/>
                <a:gd name="connsiteY11" fmla="*/ 0 h 2197893"/>
                <a:gd name="connsiteX0" fmla="*/ 652462 w 2052637"/>
                <a:gd name="connsiteY0" fmla="*/ 0 h 2197893"/>
                <a:gd name="connsiteX1" fmla="*/ 1397793 w 2052637"/>
                <a:gd name="connsiteY1" fmla="*/ 0 h 2197893"/>
                <a:gd name="connsiteX2" fmla="*/ 2052637 w 2052637"/>
                <a:gd name="connsiteY2" fmla="*/ 2197893 h 2197893"/>
                <a:gd name="connsiteX3" fmla="*/ 1400175 w 2052637"/>
                <a:gd name="connsiteY3" fmla="*/ 2195512 h 2197893"/>
                <a:gd name="connsiteX4" fmla="*/ 1023937 w 2052637"/>
                <a:gd name="connsiteY4" fmla="*/ 478631 h 2197893"/>
                <a:gd name="connsiteX5" fmla="*/ 826292 w 2052637"/>
                <a:gd name="connsiteY5" fmla="*/ 1383507 h 2197893"/>
                <a:gd name="connsiteX6" fmla="*/ 1262062 w 2052637"/>
                <a:gd name="connsiteY6" fmla="*/ 1385887 h 2197893"/>
                <a:gd name="connsiteX7" fmla="*/ 1345406 w 2052637"/>
                <a:gd name="connsiteY7" fmla="*/ 1797843 h 2197893"/>
                <a:gd name="connsiteX8" fmla="*/ 740568 w 2052637"/>
                <a:gd name="connsiteY8" fmla="*/ 1795462 h 2197893"/>
                <a:gd name="connsiteX9" fmla="*/ 652462 w 2052637"/>
                <a:gd name="connsiteY9" fmla="*/ 2197893 h 2197893"/>
                <a:gd name="connsiteX10" fmla="*/ 0 w 2052637"/>
                <a:gd name="connsiteY10" fmla="*/ 2193131 h 2197893"/>
                <a:gd name="connsiteX11" fmla="*/ 652462 w 2052637"/>
                <a:gd name="connsiteY11" fmla="*/ 0 h 2197893"/>
                <a:gd name="connsiteX0" fmla="*/ 652462 w 2052637"/>
                <a:gd name="connsiteY0" fmla="*/ 1 h 2197894"/>
                <a:gd name="connsiteX1" fmla="*/ 1397793 w 2052637"/>
                <a:gd name="connsiteY1" fmla="*/ 1 h 2197894"/>
                <a:gd name="connsiteX2" fmla="*/ 2052637 w 2052637"/>
                <a:gd name="connsiteY2" fmla="*/ 2197894 h 2197894"/>
                <a:gd name="connsiteX3" fmla="*/ 1400175 w 2052637"/>
                <a:gd name="connsiteY3" fmla="*/ 2195513 h 2197894"/>
                <a:gd name="connsiteX4" fmla="*/ 1023937 w 2052637"/>
                <a:gd name="connsiteY4" fmla="*/ 478632 h 2197894"/>
                <a:gd name="connsiteX5" fmla="*/ 826292 w 2052637"/>
                <a:gd name="connsiteY5" fmla="*/ 1383508 h 2197894"/>
                <a:gd name="connsiteX6" fmla="*/ 1262062 w 2052637"/>
                <a:gd name="connsiteY6" fmla="*/ 1385888 h 2197894"/>
                <a:gd name="connsiteX7" fmla="*/ 1345406 w 2052637"/>
                <a:gd name="connsiteY7" fmla="*/ 1797844 h 2197894"/>
                <a:gd name="connsiteX8" fmla="*/ 740568 w 2052637"/>
                <a:gd name="connsiteY8" fmla="*/ 1795463 h 2197894"/>
                <a:gd name="connsiteX9" fmla="*/ 652462 w 2052637"/>
                <a:gd name="connsiteY9" fmla="*/ 2197894 h 2197894"/>
                <a:gd name="connsiteX10" fmla="*/ 0 w 2052637"/>
                <a:gd name="connsiteY10" fmla="*/ 2193132 h 2197894"/>
                <a:gd name="connsiteX11" fmla="*/ 652462 w 2052637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62133 w 2052708"/>
                <a:gd name="connsiteY6" fmla="*/ 1385888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45477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4508 w 2052708"/>
                <a:gd name="connsiteY6" fmla="*/ 1383506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19271 w 2052708"/>
                <a:gd name="connsiteY6" fmla="*/ 1376363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7844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  <a:gd name="connsiteX0" fmla="*/ 652533 w 2052708"/>
                <a:gd name="connsiteY0" fmla="*/ 1 h 2197894"/>
                <a:gd name="connsiteX1" fmla="*/ 1397864 w 2052708"/>
                <a:gd name="connsiteY1" fmla="*/ 1 h 2197894"/>
                <a:gd name="connsiteX2" fmla="*/ 2052708 w 2052708"/>
                <a:gd name="connsiteY2" fmla="*/ 2197894 h 2197894"/>
                <a:gd name="connsiteX3" fmla="*/ 1400246 w 2052708"/>
                <a:gd name="connsiteY3" fmla="*/ 2195513 h 2197894"/>
                <a:gd name="connsiteX4" fmla="*/ 1024008 w 2052708"/>
                <a:gd name="connsiteY4" fmla="*/ 478632 h 2197894"/>
                <a:gd name="connsiteX5" fmla="*/ 826363 w 2052708"/>
                <a:gd name="connsiteY5" fmla="*/ 1383508 h 2197894"/>
                <a:gd name="connsiteX6" fmla="*/ 1221653 w 2052708"/>
                <a:gd name="connsiteY6" fmla="*/ 1383507 h 2197894"/>
                <a:gd name="connsiteX7" fmla="*/ 1312139 w 2052708"/>
                <a:gd name="connsiteY7" fmla="*/ 1795463 h 2197894"/>
                <a:gd name="connsiteX8" fmla="*/ 740639 w 2052708"/>
                <a:gd name="connsiteY8" fmla="*/ 1795463 h 2197894"/>
                <a:gd name="connsiteX9" fmla="*/ 652533 w 2052708"/>
                <a:gd name="connsiteY9" fmla="*/ 2197894 h 2197894"/>
                <a:gd name="connsiteX10" fmla="*/ 71 w 2052708"/>
                <a:gd name="connsiteY10" fmla="*/ 2193132 h 2197894"/>
                <a:gd name="connsiteX11" fmla="*/ 652533 w 2052708"/>
                <a:gd name="connsiteY11" fmla="*/ 1 h 219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708" h="2197894">
                  <a:moveTo>
                    <a:pt x="652533" y="1"/>
                  </a:moveTo>
                  <a:lnTo>
                    <a:pt x="1397864" y="1"/>
                  </a:lnTo>
                  <a:lnTo>
                    <a:pt x="2052708" y="2197894"/>
                  </a:lnTo>
                  <a:lnTo>
                    <a:pt x="1400246" y="2195513"/>
                  </a:lnTo>
                  <a:lnTo>
                    <a:pt x="1024008" y="478632"/>
                  </a:lnTo>
                  <a:lnTo>
                    <a:pt x="826363" y="1383508"/>
                  </a:lnTo>
                  <a:lnTo>
                    <a:pt x="1221653" y="1383507"/>
                  </a:lnTo>
                  <a:lnTo>
                    <a:pt x="1312139" y="1795463"/>
                  </a:lnTo>
                  <a:lnTo>
                    <a:pt x="740639" y="1795463"/>
                  </a:lnTo>
                  <a:lnTo>
                    <a:pt x="652533" y="2197894"/>
                  </a:lnTo>
                  <a:lnTo>
                    <a:pt x="71" y="2193132"/>
                  </a:lnTo>
                  <a:cubicBezTo>
                    <a:pt x="-7867" y="2197101"/>
                    <a:pt x="648565" y="-1587"/>
                    <a:pt x="652533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Freeform 12"/>
            <p:cNvSpPr/>
            <p:nvPr userDrawn="1"/>
          </p:nvSpPr>
          <p:spPr>
            <a:xfrm>
              <a:off x="5183322" y="1063717"/>
              <a:ext cx="317534" cy="279129"/>
            </a:xfrm>
            <a:custGeom>
              <a:avLst/>
              <a:gdLst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0 w 688182"/>
                <a:gd name="connsiteY3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214313 w 688182"/>
                <a:gd name="connsiteY3" fmla="*/ 652463 h 950119"/>
                <a:gd name="connsiteX4" fmla="*/ 0 w 688182"/>
                <a:gd name="connsiteY4" fmla="*/ 950119 h 950119"/>
                <a:gd name="connsiteX0" fmla="*/ 0 w 688182"/>
                <a:gd name="connsiteY0" fmla="*/ 950119 h 950119"/>
                <a:gd name="connsiteX1" fmla="*/ 611982 w 688182"/>
                <a:gd name="connsiteY1" fmla="*/ 950119 h 950119"/>
                <a:gd name="connsiteX2" fmla="*/ 688182 w 688182"/>
                <a:gd name="connsiteY2" fmla="*/ 0 h 950119"/>
                <a:gd name="connsiteX3" fmla="*/ 111919 w 688182"/>
                <a:gd name="connsiteY3" fmla="*/ 95250 h 950119"/>
                <a:gd name="connsiteX4" fmla="*/ 0 w 688182"/>
                <a:gd name="connsiteY4" fmla="*/ 950119 h 950119"/>
                <a:gd name="connsiteX0" fmla="*/ 0 w 723900"/>
                <a:gd name="connsiteY0" fmla="*/ 1395413 h 1395413"/>
                <a:gd name="connsiteX1" fmla="*/ 611982 w 723900"/>
                <a:gd name="connsiteY1" fmla="*/ 1395413 h 1395413"/>
                <a:gd name="connsiteX2" fmla="*/ 723900 w 723900"/>
                <a:gd name="connsiteY2" fmla="*/ 0 h 1395413"/>
                <a:gd name="connsiteX3" fmla="*/ 111919 w 723900"/>
                <a:gd name="connsiteY3" fmla="*/ 540544 h 1395413"/>
                <a:gd name="connsiteX4" fmla="*/ 0 w 723900"/>
                <a:gd name="connsiteY4" fmla="*/ 1395413 h 1395413"/>
                <a:gd name="connsiteX0" fmla="*/ 0 w 723900"/>
                <a:gd name="connsiteY0" fmla="*/ 2031206 h 2031206"/>
                <a:gd name="connsiteX1" fmla="*/ 611982 w 723900"/>
                <a:gd name="connsiteY1" fmla="*/ 2031206 h 2031206"/>
                <a:gd name="connsiteX2" fmla="*/ 723900 w 723900"/>
                <a:gd name="connsiteY2" fmla="*/ 635793 h 2031206"/>
                <a:gd name="connsiteX3" fmla="*/ 266700 w 723900"/>
                <a:gd name="connsiteY3" fmla="*/ 0 h 2031206"/>
                <a:gd name="connsiteX4" fmla="*/ 0 w 723900"/>
                <a:gd name="connsiteY4" fmla="*/ 2031206 h 2031206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283369 w 723900"/>
                <a:gd name="connsiteY3" fmla="*/ 0 h 2195513"/>
                <a:gd name="connsiteX4" fmla="*/ 0 w 723900"/>
                <a:gd name="connsiteY4" fmla="*/ 2195513 h 2195513"/>
                <a:gd name="connsiteX0" fmla="*/ 0 w 723900"/>
                <a:gd name="connsiteY0" fmla="*/ 2195513 h 2195513"/>
                <a:gd name="connsiteX1" fmla="*/ 611982 w 723900"/>
                <a:gd name="connsiteY1" fmla="*/ 2195513 h 2195513"/>
                <a:gd name="connsiteX2" fmla="*/ 723900 w 723900"/>
                <a:gd name="connsiteY2" fmla="*/ 800100 h 2195513"/>
                <a:gd name="connsiteX3" fmla="*/ 500063 w 723900"/>
                <a:gd name="connsiteY3" fmla="*/ 388145 h 2195513"/>
                <a:gd name="connsiteX4" fmla="*/ 283369 w 723900"/>
                <a:gd name="connsiteY4" fmla="*/ 0 h 2195513"/>
                <a:gd name="connsiteX5" fmla="*/ 0 w 723900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945356 w 945356"/>
                <a:gd name="connsiteY3" fmla="*/ 2382 h 2195513"/>
                <a:gd name="connsiteX4" fmla="*/ 283369 w 945356"/>
                <a:gd name="connsiteY4" fmla="*/ 0 h 2195513"/>
                <a:gd name="connsiteX5" fmla="*/ 0 w 945356"/>
                <a:gd name="connsiteY5" fmla="*/ 2195513 h 2195513"/>
                <a:gd name="connsiteX0" fmla="*/ 0 w 945356"/>
                <a:gd name="connsiteY0" fmla="*/ 2195513 h 2195513"/>
                <a:gd name="connsiteX1" fmla="*/ 611982 w 945356"/>
                <a:gd name="connsiteY1" fmla="*/ 2195513 h 2195513"/>
                <a:gd name="connsiteX2" fmla="*/ 723900 w 945356"/>
                <a:gd name="connsiteY2" fmla="*/ 800100 h 2195513"/>
                <a:gd name="connsiteX3" fmla="*/ 790575 w 945356"/>
                <a:gd name="connsiteY3" fmla="*/ 545308 h 2195513"/>
                <a:gd name="connsiteX4" fmla="*/ 945356 w 945356"/>
                <a:gd name="connsiteY4" fmla="*/ 2382 h 2195513"/>
                <a:gd name="connsiteX5" fmla="*/ 283369 w 945356"/>
                <a:gd name="connsiteY5" fmla="*/ 0 h 2195513"/>
                <a:gd name="connsiteX6" fmla="*/ 0 w 945356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252537 w 1252537"/>
                <a:gd name="connsiteY3" fmla="*/ 1333501 h 2195513"/>
                <a:gd name="connsiteX4" fmla="*/ 945356 w 1252537"/>
                <a:gd name="connsiteY4" fmla="*/ 2382 h 2195513"/>
                <a:gd name="connsiteX5" fmla="*/ 283369 w 1252537"/>
                <a:gd name="connsiteY5" fmla="*/ 0 h 2195513"/>
                <a:gd name="connsiteX6" fmla="*/ 0 w 1252537"/>
                <a:gd name="connsiteY6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31082 w 1252537"/>
                <a:gd name="connsiteY3" fmla="*/ 1112045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252537 w 1252537"/>
                <a:gd name="connsiteY4" fmla="*/ 1333501 h 2195513"/>
                <a:gd name="connsiteX5" fmla="*/ 945356 w 1252537"/>
                <a:gd name="connsiteY5" fmla="*/ 2382 h 2195513"/>
                <a:gd name="connsiteX6" fmla="*/ 283369 w 1252537"/>
                <a:gd name="connsiteY6" fmla="*/ 0 h 2195513"/>
                <a:gd name="connsiteX7" fmla="*/ 0 w 1252537"/>
                <a:gd name="connsiteY7" fmla="*/ 2195513 h 2195513"/>
                <a:gd name="connsiteX0" fmla="*/ 0 w 1252537"/>
                <a:gd name="connsiteY0" fmla="*/ 2195513 h 2195513"/>
                <a:gd name="connsiteX1" fmla="*/ 611982 w 1252537"/>
                <a:gd name="connsiteY1" fmla="*/ 2195513 h 2195513"/>
                <a:gd name="connsiteX2" fmla="*/ 723900 w 1252537"/>
                <a:gd name="connsiteY2" fmla="*/ 800100 h 2195513"/>
                <a:gd name="connsiteX3" fmla="*/ 1007270 w 1252537"/>
                <a:gd name="connsiteY3" fmla="*/ 2193132 h 2195513"/>
                <a:gd name="connsiteX4" fmla="*/ 1173957 w 1252537"/>
                <a:gd name="connsiteY4" fmla="*/ 1600202 h 2195513"/>
                <a:gd name="connsiteX5" fmla="*/ 1252537 w 1252537"/>
                <a:gd name="connsiteY5" fmla="*/ 1333501 h 2195513"/>
                <a:gd name="connsiteX6" fmla="*/ 945356 w 1252537"/>
                <a:gd name="connsiteY6" fmla="*/ 2382 h 2195513"/>
                <a:gd name="connsiteX7" fmla="*/ 283369 w 1252537"/>
                <a:gd name="connsiteY7" fmla="*/ 0 h 2195513"/>
                <a:gd name="connsiteX8" fmla="*/ 0 w 1252537"/>
                <a:gd name="connsiteY8" fmla="*/ 2195513 h 2195513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252537 w 1488282"/>
                <a:gd name="connsiteY5" fmla="*/ 1333501 h 2195514"/>
                <a:gd name="connsiteX6" fmla="*/ 945356 w 1488282"/>
                <a:gd name="connsiteY6" fmla="*/ 2382 h 2195514"/>
                <a:gd name="connsiteX7" fmla="*/ 283369 w 1488282"/>
                <a:gd name="connsiteY7" fmla="*/ 0 h 2195514"/>
                <a:gd name="connsiteX8" fmla="*/ 0 w 1488282"/>
                <a:gd name="connsiteY8" fmla="*/ 2195513 h 2195514"/>
                <a:gd name="connsiteX0" fmla="*/ 0 w 1488282"/>
                <a:gd name="connsiteY0" fmla="*/ 2195513 h 2195514"/>
                <a:gd name="connsiteX1" fmla="*/ 611982 w 1488282"/>
                <a:gd name="connsiteY1" fmla="*/ 2195513 h 2195514"/>
                <a:gd name="connsiteX2" fmla="*/ 723900 w 1488282"/>
                <a:gd name="connsiteY2" fmla="*/ 800100 h 2195514"/>
                <a:gd name="connsiteX3" fmla="*/ 1007270 w 1488282"/>
                <a:gd name="connsiteY3" fmla="*/ 2193132 h 2195514"/>
                <a:gd name="connsiteX4" fmla="*/ 1488282 w 1488282"/>
                <a:gd name="connsiteY4" fmla="*/ 2195514 h 2195514"/>
                <a:gd name="connsiteX5" fmla="*/ 1352549 w 1488282"/>
                <a:gd name="connsiteY5" fmla="*/ 1690688 h 2195514"/>
                <a:gd name="connsiteX6" fmla="*/ 1252537 w 1488282"/>
                <a:gd name="connsiteY6" fmla="*/ 1333501 h 2195514"/>
                <a:gd name="connsiteX7" fmla="*/ 945356 w 1488282"/>
                <a:gd name="connsiteY7" fmla="*/ 2382 h 2195514"/>
                <a:gd name="connsiteX8" fmla="*/ 283369 w 1488282"/>
                <a:gd name="connsiteY8" fmla="*/ 0 h 2195514"/>
                <a:gd name="connsiteX9" fmla="*/ 0 w 1488282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252537 w 1781174"/>
                <a:gd name="connsiteY6" fmla="*/ 1333501 h 2195514"/>
                <a:gd name="connsiteX7" fmla="*/ 945356 w 1781174"/>
                <a:gd name="connsiteY7" fmla="*/ 2382 h 2195514"/>
                <a:gd name="connsiteX8" fmla="*/ 283369 w 1781174"/>
                <a:gd name="connsiteY8" fmla="*/ 0 h 2195514"/>
                <a:gd name="connsiteX9" fmla="*/ 0 w 1781174"/>
                <a:gd name="connsiteY9" fmla="*/ 2195513 h 2195514"/>
                <a:gd name="connsiteX0" fmla="*/ 0 w 1781174"/>
                <a:gd name="connsiteY0" fmla="*/ 2195513 h 2195514"/>
                <a:gd name="connsiteX1" fmla="*/ 611982 w 1781174"/>
                <a:gd name="connsiteY1" fmla="*/ 2195513 h 2195514"/>
                <a:gd name="connsiteX2" fmla="*/ 723900 w 1781174"/>
                <a:gd name="connsiteY2" fmla="*/ 800100 h 2195514"/>
                <a:gd name="connsiteX3" fmla="*/ 1007270 w 1781174"/>
                <a:gd name="connsiteY3" fmla="*/ 2193132 h 2195514"/>
                <a:gd name="connsiteX4" fmla="*/ 1488282 w 1781174"/>
                <a:gd name="connsiteY4" fmla="*/ 2195514 h 2195514"/>
                <a:gd name="connsiteX5" fmla="*/ 1781174 w 1781174"/>
                <a:gd name="connsiteY5" fmla="*/ 792957 h 2195514"/>
                <a:gd name="connsiteX6" fmla="*/ 1528762 w 1781174"/>
                <a:gd name="connsiteY6" fmla="*/ 1052513 h 2195514"/>
                <a:gd name="connsiteX7" fmla="*/ 1252537 w 1781174"/>
                <a:gd name="connsiteY7" fmla="*/ 1333501 h 2195514"/>
                <a:gd name="connsiteX8" fmla="*/ 945356 w 1781174"/>
                <a:gd name="connsiteY8" fmla="*/ 2382 h 2195514"/>
                <a:gd name="connsiteX9" fmla="*/ 283369 w 1781174"/>
                <a:gd name="connsiteY9" fmla="*/ 0 h 2195514"/>
                <a:gd name="connsiteX10" fmla="*/ 0 w 1781174"/>
                <a:gd name="connsiteY10" fmla="*/ 2195513 h 2195514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559719 w 1781174"/>
                <a:gd name="connsiteY6" fmla="*/ 0 h 2197895"/>
                <a:gd name="connsiteX7" fmla="*/ 1252537 w 1781174"/>
                <a:gd name="connsiteY7" fmla="*/ 1335882 h 2197895"/>
                <a:gd name="connsiteX8" fmla="*/ 945356 w 1781174"/>
                <a:gd name="connsiteY8" fmla="*/ 4763 h 2197895"/>
                <a:gd name="connsiteX9" fmla="*/ 283369 w 1781174"/>
                <a:gd name="connsiteY9" fmla="*/ 2381 h 2197895"/>
                <a:gd name="connsiteX10" fmla="*/ 0 w 1781174"/>
                <a:gd name="connsiteY10" fmla="*/ 2197894 h 2197895"/>
                <a:gd name="connsiteX0" fmla="*/ 0 w 1781174"/>
                <a:gd name="connsiteY0" fmla="*/ 2197894 h 2197895"/>
                <a:gd name="connsiteX1" fmla="*/ 611982 w 1781174"/>
                <a:gd name="connsiteY1" fmla="*/ 2197894 h 2197895"/>
                <a:gd name="connsiteX2" fmla="*/ 723900 w 1781174"/>
                <a:gd name="connsiteY2" fmla="*/ 802481 h 2197895"/>
                <a:gd name="connsiteX3" fmla="*/ 1007270 w 1781174"/>
                <a:gd name="connsiteY3" fmla="*/ 2195513 h 2197895"/>
                <a:gd name="connsiteX4" fmla="*/ 1488282 w 1781174"/>
                <a:gd name="connsiteY4" fmla="*/ 2197895 h 2197895"/>
                <a:gd name="connsiteX5" fmla="*/ 1781174 w 1781174"/>
                <a:gd name="connsiteY5" fmla="*/ 795338 h 2197895"/>
                <a:gd name="connsiteX6" fmla="*/ 1688306 w 1781174"/>
                <a:gd name="connsiteY6" fmla="*/ 454820 h 2197895"/>
                <a:gd name="connsiteX7" fmla="*/ 1559719 w 1781174"/>
                <a:gd name="connsiteY7" fmla="*/ 0 h 2197895"/>
                <a:gd name="connsiteX8" fmla="*/ 1252537 w 1781174"/>
                <a:gd name="connsiteY8" fmla="*/ 1335882 h 2197895"/>
                <a:gd name="connsiteX9" fmla="*/ 945356 w 1781174"/>
                <a:gd name="connsiteY9" fmla="*/ 4763 h 2197895"/>
                <a:gd name="connsiteX10" fmla="*/ 283369 w 1781174"/>
                <a:gd name="connsiteY10" fmla="*/ 2381 h 2197895"/>
                <a:gd name="connsiteX11" fmla="*/ 0 w 1781174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212181 w 2212181"/>
                <a:gd name="connsiteY6" fmla="*/ 7145 h 2197895"/>
                <a:gd name="connsiteX7" fmla="*/ 1559719 w 2212181"/>
                <a:gd name="connsiteY7" fmla="*/ 0 h 2197895"/>
                <a:gd name="connsiteX8" fmla="*/ 1252537 w 2212181"/>
                <a:gd name="connsiteY8" fmla="*/ 1335882 h 2197895"/>
                <a:gd name="connsiteX9" fmla="*/ 945356 w 2212181"/>
                <a:gd name="connsiteY9" fmla="*/ 4763 h 2197895"/>
                <a:gd name="connsiteX10" fmla="*/ 283369 w 2212181"/>
                <a:gd name="connsiteY10" fmla="*/ 2381 h 2197895"/>
                <a:gd name="connsiteX11" fmla="*/ 0 w 2212181"/>
                <a:gd name="connsiteY11" fmla="*/ 2197894 h 2197895"/>
                <a:gd name="connsiteX0" fmla="*/ 0 w 2212181"/>
                <a:gd name="connsiteY0" fmla="*/ 2197894 h 2197895"/>
                <a:gd name="connsiteX1" fmla="*/ 611982 w 2212181"/>
                <a:gd name="connsiteY1" fmla="*/ 2197894 h 2197895"/>
                <a:gd name="connsiteX2" fmla="*/ 723900 w 2212181"/>
                <a:gd name="connsiteY2" fmla="*/ 802481 h 2197895"/>
                <a:gd name="connsiteX3" fmla="*/ 1007270 w 2212181"/>
                <a:gd name="connsiteY3" fmla="*/ 2195513 h 2197895"/>
                <a:gd name="connsiteX4" fmla="*/ 1488282 w 2212181"/>
                <a:gd name="connsiteY4" fmla="*/ 2197895 h 2197895"/>
                <a:gd name="connsiteX5" fmla="*/ 1781174 w 2212181"/>
                <a:gd name="connsiteY5" fmla="*/ 795338 h 2197895"/>
                <a:gd name="connsiteX6" fmla="*/ 2035968 w 2212181"/>
                <a:gd name="connsiteY6" fmla="*/ 328614 h 2197895"/>
                <a:gd name="connsiteX7" fmla="*/ 2212181 w 2212181"/>
                <a:gd name="connsiteY7" fmla="*/ 7145 h 2197895"/>
                <a:gd name="connsiteX8" fmla="*/ 1559719 w 2212181"/>
                <a:gd name="connsiteY8" fmla="*/ 0 h 2197895"/>
                <a:gd name="connsiteX9" fmla="*/ 1252537 w 2212181"/>
                <a:gd name="connsiteY9" fmla="*/ 1335882 h 2197895"/>
                <a:gd name="connsiteX10" fmla="*/ 945356 w 2212181"/>
                <a:gd name="connsiteY10" fmla="*/ 4763 h 2197895"/>
                <a:gd name="connsiteX11" fmla="*/ 283369 w 2212181"/>
                <a:gd name="connsiteY11" fmla="*/ 2381 h 2197895"/>
                <a:gd name="connsiteX12" fmla="*/ 0 w 2212181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500312 w 2500312"/>
                <a:gd name="connsiteY6" fmla="*/ 2197895 h 2197895"/>
                <a:gd name="connsiteX7" fmla="*/ 2212181 w 2500312"/>
                <a:gd name="connsiteY7" fmla="*/ 7145 h 2197895"/>
                <a:gd name="connsiteX8" fmla="*/ 1559719 w 2500312"/>
                <a:gd name="connsiteY8" fmla="*/ 0 h 2197895"/>
                <a:gd name="connsiteX9" fmla="*/ 1252537 w 2500312"/>
                <a:gd name="connsiteY9" fmla="*/ 1335882 h 2197895"/>
                <a:gd name="connsiteX10" fmla="*/ 945356 w 2500312"/>
                <a:gd name="connsiteY10" fmla="*/ 4763 h 2197895"/>
                <a:gd name="connsiteX11" fmla="*/ 283369 w 2500312"/>
                <a:gd name="connsiteY11" fmla="*/ 2381 h 2197895"/>
                <a:gd name="connsiteX12" fmla="*/ 0 w 2500312"/>
                <a:gd name="connsiteY12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2190748 w 2500312"/>
                <a:gd name="connsiteY6" fmla="*/ 1595439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81174 w 2500312"/>
                <a:gd name="connsiteY5" fmla="*/ 795338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  <a:gd name="connsiteX0" fmla="*/ 0 w 2500312"/>
                <a:gd name="connsiteY0" fmla="*/ 2197894 h 2197895"/>
                <a:gd name="connsiteX1" fmla="*/ 611982 w 2500312"/>
                <a:gd name="connsiteY1" fmla="*/ 2197894 h 2197895"/>
                <a:gd name="connsiteX2" fmla="*/ 723900 w 2500312"/>
                <a:gd name="connsiteY2" fmla="*/ 802481 h 2197895"/>
                <a:gd name="connsiteX3" fmla="*/ 1007270 w 2500312"/>
                <a:gd name="connsiteY3" fmla="*/ 2195513 h 2197895"/>
                <a:gd name="connsiteX4" fmla="*/ 1488282 w 2500312"/>
                <a:gd name="connsiteY4" fmla="*/ 2197895 h 2197895"/>
                <a:gd name="connsiteX5" fmla="*/ 1776411 w 2500312"/>
                <a:gd name="connsiteY5" fmla="*/ 809626 h 2197895"/>
                <a:gd name="connsiteX6" fmla="*/ 1883567 w 2500312"/>
                <a:gd name="connsiteY6" fmla="*/ 2195514 h 2197895"/>
                <a:gd name="connsiteX7" fmla="*/ 2500312 w 2500312"/>
                <a:gd name="connsiteY7" fmla="*/ 2197895 h 2197895"/>
                <a:gd name="connsiteX8" fmla="*/ 2212181 w 2500312"/>
                <a:gd name="connsiteY8" fmla="*/ 7145 h 2197895"/>
                <a:gd name="connsiteX9" fmla="*/ 1559719 w 2500312"/>
                <a:gd name="connsiteY9" fmla="*/ 0 h 2197895"/>
                <a:gd name="connsiteX10" fmla="*/ 1252537 w 2500312"/>
                <a:gd name="connsiteY10" fmla="*/ 1335882 h 2197895"/>
                <a:gd name="connsiteX11" fmla="*/ 945356 w 2500312"/>
                <a:gd name="connsiteY11" fmla="*/ 4763 h 2197895"/>
                <a:gd name="connsiteX12" fmla="*/ 283369 w 2500312"/>
                <a:gd name="connsiteY12" fmla="*/ 2381 h 2197895"/>
                <a:gd name="connsiteX13" fmla="*/ 0 w 2500312"/>
                <a:gd name="connsiteY13" fmla="*/ 2197894 h 219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2197895">
                  <a:moveTo>
                    <a:pt x="0" y="2197894"/>
                  </a:moveTo>
                  <a:lnTo>
                    <a:pt x="611982" y="2197894"/>
                  </a:lnTo>
                  <a:lnTo>
                    <a:pt x="723900" y="802481"/>
                  </a:lnTo>
                  <a:lnTo>
                    <a:pt x="1007270" y="2195513"/>
                  </a:lnTo>
                  <a:lnTo>
                    <a:pt x="1488282" y="2197895"/>
                  </a:lnTo>
                  <a:lnTo>
                    <a:pt x="1776411" y="809626"/>
                  </a:lnTo>
                  <a:lnTo>
                    <a:pt x="1883567" y="2195514"/>
                  </a:lnTo>
                  <a:lnTo>
                    <a:pt x="2500312" y="2197895"/>
                  </a:lnTo>
                  <a:lnTo>
                    <a:pt x="2212181" y="7145"/>
                  </a:lnTo>
                  <a:lnTo>
                    <a:pt x="1559719" y="0"/>
                  </a:lnTo>
                  <a:lnTo>
                    <a:pt x="1252537" y="1335882"/>
                  </a:lnTo>
                  <a:lnTo>
                    <a:pt x="945356" y="4763"/>
                  </a:lnTo>
                  <a:lnTo>
                    <a:pt x="283369" y="2381"/>
                  </a:lnTo>
                  <a:lnTo>
                    <a:pt x="0" y="2197894"/>
                  </a:ln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5539564" y="1064322"/>
              <a:ext cx="178424" cy="278221"/>
            </a:xfrm>
            <a:custGeom>
              <a:avLst/>
              <a:gdLst>
                <a:gd name="connsiteX0" fmla="*/ 0 w 1428750"/>
                <a:gd name="connsiteY0" fmla="*/ 997744 h 997744"/>
                <a:gd name="connsiteX1" fmla="*/ 1404937 w 1428750"/>
                <a:gd name="connsiteY1" fmla="*/ 997744 h 997744"/>
                <a:gd name="connsiteX2" fmla="*/ 1404937 w 1428750"/>
                <a:gd name="connsiteY2" fmla="*/ 538163 h 997744"/>
                <a:gd name="connsiteX3" fmla="*/ 1428750 w 1428750"/>
                <a:gd name="connsiteY3" fmla="*/ 540544 h 997744"/>
                <a:gd name="connsiteX4" fmla="*/ 590550 w 1428750"/>
                <a:gd name="connsiteY4" fmla="*/ 540544 h 997744"/>
                <a:gd name="connsiteX5" fmla="*/ 590550 w 1428750"/>
                <a:gd name="connsiteY5" fmla="*/ 0 h 997744"/>
                <a:gd name="connsiteX6" fmla="*/ 0 w 1428750"/>
                <a:gd name="connsiteY6" fmla="*/ 0 h 997744"/>
                <a:gd name="connsiteX7" fmla="*/ 0 w 1428750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1219200 w 1404937"/>
                <a:gd name="connsiteY3" fmla="*/ 476250 h 997744"/>
                <a:gd name="connsiteX4" fmla="*/ 590550 w 1404937"/>
                <a:gd name="connsiteY4" fmla="*/ 540544 h 997744"/>
                <a:gd name="connsiteX5" fmla="*/ 590550 w 1404937"/>
                <a:gd name="connsiteY5" fmla="*/ 0 h 997744"/>
                <a:gd name="connsiteX6" fmla="*/ 0 w 1404937"/>
                <a:gd name="connsiteY6" fmla="*/ 0 h 997744"/>
                <a:gd name="connsiteX7" fmla="*/ 0 w 1404937"/>
                <a:gd name="connsiteY7" fmla="*/ 997744 h 997744"/>
                <a:gd name="connsiteX0" fmla="*/ 0 w 1404937"/>
                <a:gd name="connsiteY0" fmla="*/ 997744 h 997744"/>
                <a:gd name="connsiteX1" fmla="*/ 1404937 w 1404937"/>
                <a:gd name="connsiteY1" fmla="*/ 997744 h 997744"/>
                <a:gd name="connsiteX2" fmla="*/ 1404937 w 1404937"/>
                <a:gd name="connsiteY2" fmla="*/ 538163 h 997744"/>
                <a:gd name="connsiteX3" fmla="*/ 590550 w 1404937"/>
                <a:gd name="connsiteY3" fmla="*/ 540544 h 997744"/>
                <a:gd name="connsiteX4" fmla="*/ 590550 w 1404937"/>
                <a:gd name="connsiteY4" fmla="*/ 0 h 997744"/>
                <a:gd name="connsiteX5" fmla="*/ 0 w 1404937"/>
                <a:gd name="connsiteY5" fmla="*/ 0 h 997744"/>
                <a:gd name="connsiteX6" fmla="*/ 0 w 1404937"/>
                <a:gd name="connsiteY6" fmla="*/ 997744 h 997744"/>
                <a:gd name="connsiteX0" fmla="*/ 0 w 1404937"/>
                <a:gd name="connsiteY0" fmla="*/ 1614488 h 1614488"/>
                <a:gd name="connsiteX1" fmla="*/ 1404937 w 1404937"/>
                <a:gd name="connsiteY1" fmla="*/ 1614488 h 1614488"/>
                <a:gd name="connsiteX2" fmla="*/ 1404937 w 1404937"/>
                <a:gd name="connsiteY2" fmla="*/ 1154907 h 1614488"/>
                <a:gd name="connsiteX3" fmla="*/ 590550 w 1404937"/>
                <a:gd name="connsiteY3" fmla="*/ 1157288 h 1614488"/>
                <a:gd name="connsiteX4" fmla="*/ 592931 w 1404937"/>
                <a:gd name="connsiteY4" fmla="*/ 0 h 1614488"/>
                <a:gd name="connsiteX5" fmla="*/ 0 w 1404937"/>
                <a:gd name="connsiteY5" fmla="*/ 616744 h 1614488"/>
                <a:gd name="connsiteX6" fmla="*/ 0 w 1404937"/>
                <a:gd name="connsiteY6" fmla="*/ 1614488 h 1614488"/>
                <a:gd name="connsiteX0" fmla="*/ 0 w 1404937"/>
                <a:gd name="connsiteY0" fmla="*/ 2188369 h 2188369"/>
                <a:gd name="connsiteX1" fmla="*/ 1404937 w 1404937"/>
                <a:gd name="connsiteY1" fmla="*/ 2188369 h 2188369"/>
                <a:gd name="connsiteX2" fmla="*/ 1404937 w 1404937"/>
                <a:gd name="connsiteY2" fmla="*/ 1728788 h 2188369"/>
                <a:gd name="connsiteX3" fmla="*/ 590550 w 1404937"/>
                <a:gd name="connsiteY3" fmla="*/ 1731169 h 2188369"/>
                <a:gd name="connsiteX4" fmla="*/ 592931 w 1404937"/>
                <a:gd name="connsiteY4" fmla="*/ 573881 h 2188369"/>
                <a:gd name="connsiteX5" fmla="*/ 2382 w 1404937"/>
                <a:gd name="connsiteY5" fmla="*/ 0 h 2188369"/>
                <a:gd name="connsiteX6" fmla="*/ 0 w 1404937"/>
                <a:gd name="connsiteY6" fmla="*/ 2188369 h 2188369"/>
                <a:gd name="connsiteX0" fmla="*/ 0 w 1404937"/>
                <a:gd name="connsiteY0" fmla="*/ 2190750 h 2190750"/>
                <a:gd name="connsiteX1" fmla="*/ 1404937 w 1404937"/>
                <a:gd name="connsiteY1" fmla="*/ 2190750 h 2190750"/>
                <a:gd name="connsiteX2" fmla="*/ 1404937 w 1404937"/>
                <a:gd name="connsiteY2" fmla="*/ 1731169 h 2190750"/>
                <a:gd name="connsiteX3" fmla="*/ 590550 w 1404937"/>
                <a:gd name="connsiteY3" fmla="*/ 1733550 h 2190750"/>
                <a:gd name="connsiteX4" fmla="*/ 592931 w 1404937"/>
                <a:gd name="connsiteY4" fmla="*/ 0 h 2190750"/>
                <a:gd name="connsiteX5" fmla="*/ 2382 w 1404937"/>
                <a:gd name="connsiteY5" fmla="*/ 2381 h 2190750"/>
                <a:gd name="connsiteX6" fmla="*/ 0 w 1404937"/>
                <a:gd name="connsiteY6" fmla="*/ 2190750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937" h="2190750">
                  <a:moveTo>
                    <a:pt x="0" y="2190750"/>
                  </a:moveTo>
                  <a:lnTo>
                    <a:pt x="1404937" y="2190750"/>
                  </a:lnTo>
                  <a:lnTo>
                    <a:pt x="1404937" y="1731169"/>
                  </a:lnTo>
                  <a:lnTo>
                    <a:pt x="590550" y="1733550"/>
                  </a:lnTo>
                  <a:cubicBezTo>
                    <a:pt x="591344" y="1347787"/>
                    <a:pt x="592137" y="385763"/>
                    <a:pt x="592931" y="0"/>
                  </a:cubicBezTo>
                  <a:lnTo>
                    <a:pt x="2382" y="2381"/>
                  </a:lnTo>
                  <a:cubicBezTo>
                    <a:pt x="3969" y="334962"/>
                    <a:pt x="3175" y="1858169"/>
                    <a:pt x="0" y="2190750"/>
                  </a:cubicBezTo>
                  <a:close/>
                </a:path>
              </a:pathLst>
            </a:custGeom>
            <a:solidFill>
              <a:schemeClr val="accent1"/>
            </a:soli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4952094" y="1119966"/>
              <a:ext cx="206562" cy="228632"/>
            </a:xfrm>
            <a:custGeom>
              <a:avLst/>
              <a:gdLst>
                <a:gd name="connsiteX0" fmla="*/ 0 w 483394"/>
                <a:gd name="connsiteY0" fmla="*/ 0 h 645319"/>
                <a:gd name="connsiteX1" fmla="*/ 0 w 483394"/>
                <a:gd name="connsiteY1" fmla="*/ 528638 h 645319"/>
                <a:gd name="connsiteX2" fmla="*/ 33338 w 483394"/>
                <a:gd name="connsiteY2" fmla="*/ 528638 h 645319"/>
                <a:gd name="connsiteX3" fmla="*/ 381000 w 483394"/>
                <a:gd name="connsiteY3" fmla="*/ 645319 h 645319"/>
                <a:gd name="connsiteX4" fmla="*/ 483394 w 483394"/>
                <a:gd name="connsiteY4" fmla="*/ 216694 h 645319"/>
                <a:gd name="connsiteX5" fmla="*/ 0 w 483394"/>
                <a:gd name="connsiteY5" fmla="*/ 0 h 645319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33338 w 1626394"/>
                <a:gd name="connsiteY2" fmla="*/ 528638 h 528638"/>
                <a:gd name="connsiteX3" fmla="*/ 1626394 w 1626394"/>
                <a:gd name="connsiteY3" fmla="*/ 7144 h 528638"/>
                <a:gd name="connsiteX4" fmla="*/ 483394 w 1626394"/>
                <a:gd name="connsiteY4" fmla="*/ 216694 h 528638"/>
                <a:gd name="connsiteX5" fmla="*/ 0 w 1626394"/>
                <a:gd name="connsiteY5" fmla="*/ 0 h 528638"/>
                <a:gd name="connsiteX0" fmla="*/ 0 w 1626394"/>
                <a:gd name="connsiteY0" fmla="*/ 0 h 714375"/>
                <a:gd name="connsiteX1" fmla="*/ 0 w 1626394"/>
                <a:gd name="connsiteY1" fmla="*/ 528638 h 714375"/>
                <a:gd name="connsiteX2" fmla="*/ 354807 w 1626394"/>
                <a:gd name="connsiteY2" fmla="*/ 714375 h 714375"/>
                <a:gd name="connsiteX3" fmla="*/ 1626394 w 1626394"/>
                <a:gd name="connsiteY3" fmla="*/ 7144 h 714375"/>
                <a:gd name="connsiteX4" fmla="*/ 483394 w 1626394"/>
                <a:gd name="connsiteY4" fmla="*/ 216694 h 714375"/>
                <a:gd name="connsiteX5" fmla="*/ 0 w 1626394"/>
                <a:gd name="connsiteY5" fmla="*/ 0 h 714375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528638"/>
                <a:gd name="connsiteX1" fmla="*/ 0 w 1626394"/>
                <a:gd name="connsiteY1" fmla="*/ 528638 h 528638"/>
                <a:gd name="connsiteX2" fmla="*/ 1626394 w 1626394"/>
                <a:gd name="connsiteY2" fmla="*/ 7144 h 528638"/>
                <a:gd name="connsiteX3" fmla="*/ 483394 w 1626394"/>
                <a:gd name="connsiteY3" fmla="*/ 216694 h 528638"/>
                <a:gd name="connsiteX4" fmla="*/ 0 w 1626394"/>
                <a:gd name="connsiteY4" fmla="*/ 0 h 528638"/>
                <a:gd name="connsiteX0" fmla="*/ 0 w 1626394"/>
                <a:gd name="connsiteY0" fmla="*/ 0 h 681404"/>
                <a:gd name="connsiteX1" fmla="*/ 0 w 1626394"/>
                <a:gd name="connsiteY1" fmla="*/ 528638 h 681404"/>
                <a:gd name="connsiteX2" fmla="*/ 1626394 w 1626394"/>
                <a:gd name="connsiteY2" fmla="*/ 7144 h 681404"/>
                <a:gd name="connsiteX3" fmla="*/ 483394 w 1626394"/>
                <a:gd name="connsiteY3" fmla="*/ 216694 h 681404"/>
                <a:gd name="connsiteX4" fmla="*/ 0 w 1626394"/>
                <a:gd name="connsiteY4" fmla="*/ 0 h 681404"/>
                <a:gd name="connsiteX0" fmla="*/ 0 w 1626394"/>
                <a:gd name="connsiteY0" fmla="*/ 0 h 661055"/>
                <a:gd name="connsiteX1" fmla="*/ 0 w 1626394"/>
                <a:gd name="connsiteY1" fmla="*/ 528638 h 661055"/>
                <a:gd name="connsiteX2" fmla="*/ 1626394 w 1626394"/>
                <a:gd name="connsiteY2" fmla="*/ 7144 h 661055"/>
                <a:gd name="connsiteX3" fmla="*/ 483394 w 1626394"/>
                <a:gd name="connsiteY3" fmla="*/ 216694 h 661055"/>
                <a:gd name="connsiteX4" fmla="*/ 0 w 1626394"/>
                <a:gd name="connsiteY4" fmla="*/ 0 h 661055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483394 w 1626394"/>
                <a:gd name="connsiteY3" fmla="*/ 216694 h 678971"/>
                <a:gd name="connsiteX4" fmla="*/ 0 w 1626394"/>
                <a:gd name="connsiteY4" fmla="*/ 0 h 678971"/>
                <a:gd name="connsiteX0" fmla="*/ 0 w 1626394"/>
                <a:gd name="connsiteY0" fmla="*/ 0 h 678971"/>
                <a:gd name="connsiteX1" fmla="*/ 0 w 1626394"/>
                <a:gd name="connsiteY1" fmla="*/ 528638 h 678971"/>
                <a:gd name="connsiteX2" fmla="*/ 1626394 w 1626394"/>
                <a:gd name="connsiteY2" fmla="*/ 7144 h 678971"/>
                <a:gd name="connsiteX3" fmla="*/ 621506 w 1626394"/>
                <a:gd name="connsiteY3" fmla="*/ 233363 h 678971"/>
                <a:gd name="connsiteX4" fmla="*/ 0 w 1626394"/>
                <a:gd name="connsiteY4" fmla="*/ 0 h 67897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621506 w 1626394"/>
                <a:gd name="connsiteY3" fmla="*/ 238223 h 683831"/>
                <a:gd name="connsiteX4" fmla="*/ 0 w 1626394"/>
                <a:gd name="connsiteY4" fmla="*/ 4860 h 683831"/>
                <a:gd name="connsiteX0" fmla="*/ 0 w 1626394"/>
                <a:gd name="connsiteY0" fmla="*/ 4860 h 683831"/>
                <a:gd name="connsiteX1" fmla="*/ 0 w 1626394"/>
                <a:gd name="connsiteY1" fmla="*/ 533498 h 683831"/>
                <a:gd name="connsiteX2" fmla="*/ 1626394 w 1626394"/>
                <a:gd name="connsiteY2" fmla="*/ 12004 h 683831"/>
                <a:gd name="connsiteX3" fmla="*/ 1066800 w 1626394"/>
                <a:gd name="connsiteY3" fmla="*/ 135830 h 683831"/>
                <a:gd name="connsiteX4" fmla="*/ 621506 w 1626394"/>
                <a:gd name="connsiteY4" fmla="*/ 238223 h 683831"/>
                <a:gd name="connsiteX5" fmla="*/ 0 w 1626394"/>
                <a:gd name="connsiteY5" fmla="*/ 4860 h 683831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923925 w 1626394"/>
                <a:gd name="connsiteY3" fmla="*/ 0 h 790888"/>
                <a:gd name="connsiteX4" fmla="*/ 621506 w 1626394"/>
                <a:gd name="connsiteY4" fmla="*/ 345280 h 790888"/>
                <a:gd name="connsiteX5" fmla="*/ 0 w 1626394"/>
                <a:gd name="connsiteY5" fmla="*/ 111917 h 790888"/>
                <a:gd name="connsiteX0" fmla="*/ 0 w 1626394"/>
                <a:gd name="connsiteY0" fmla="*/ 111917 h 790888"/>
                <a:gd name="connsiteX1" fmla="*/ 0 w 1626394"/>
                <a:gd name="connsiteY1" fmla="*/ 640555 h 790888"/>
                <a:gd name="connsiteX2" fmla="*/ 1626394 w 1626394"/>
                <a:gd name="connsiteY2" fmla="*/ 119061 h 790888"/>
                <a:gd name="connsiteX3" fmla="*/ 1059656 w 1626394"/>
                <a:gd name="connsiteY3" fmla="*/ 23812 h 790888"/>
                <a:gd name="connsiteX4" fmla="*/ 923925 w 1626394"/>
                <a:gd name="connsiteY4" fmla="*/ 0 h 790888"/>
                <a:gd name="connsiteX5" fmla="*/ 621506 w 1626394"/>
                <a:gd name="connsiteY5" fmla="*/ 345280 h 790888"/>
                <a:gd name="connsiteX6" fmla="*/ 0 w 1626394"/>
                <a:gd name="connsiteY6" fmla="*/ 111917 h 790888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26394"/>
                <a:gd name="connsiteY0" fmla="*/ 538161 h 1217132"/>
                <a:gd name="connsiteX1" fmla="*/ 0 w 1626394"/>
                <a:gd name="connsiteY1" fmla="*/ 1066799 h 1217132"/>
                <a:gd name="connsiteX2" fmla="*/ 1626394 w 1626394"/>
                <a:gd name="connsiteY2" fmla="*/ 545305 h 1217132"/>
                <a:gd name="connsiteX3" fmla="*/ 1323974 w 1626394"/>
                <a:gd name="connsiteY3" fmla="*/ 0 h 1217132"/>
                <a:gd name="connsiteX4" fmla="*/ 923925 w 1626394"/>
                <a:gd name="connsiteY4" fmla="*/ 426244 h 1217132"/>
                <a:gd name="connsiteX5" fmla="*/ 621506 w 1626394"/>
                <a:gd name="connsiteY5" fmla="*/ 771524 h 1217132"/>
                <a:gd name="connsiteX6" fmla="*/ 0 w 1626394"/>
                <a:gd name="connsiteY6" fmla="*/ 538161 h 1217132"/>
                <a:gd name="connsiteX0" fmla="*/ 0 w 1635310"/>
                <a:gd name="connsiteY0" fmla="*/ 538161 h 1066802"/>
                <a:gd name="connsiteX1" fmla="*/ 0 w 1635310"/>
                <a:gd name="connsiteY1" fmla="*/ 1066799 h 1066802"/>
                <a:gd name="connsiteX2" fmla="*/ 1626394 w 1635310"/>
                <a:gd name="connsiteY2" fmla="*/ 545305 h 1066802"/>
                <a:gd name="connsiteX3" fmla="*/ 1323974 w 1635310"/>
                <a:gd name="connsiteY3" fmla="*/ 0 h 1066802"/>
                <a:gd name="connsiteX4" fmla="*/ 923925 w 1635310"/>
                <a:gd name="connsiteY4" fmla="*/ 426244 h 1066802"/>
                <a:gd name="connsiteX5" fmla="*/ 621506 w 1635310"/>
                <a:gd name="connsiteY5" fmla="*/ 771524 h 1066802"/>
                <a:gd name="connsiteX6" fmla="*/ 0 w 1635310"/>
                <a:gd name="connsiteY6" fmla="*/ 538161 h 1066802"/>
                <a:gd name="connsiteX0" fmla="*/ 0 w 1632620"/>
                <a:gd name="connsiteY0" fmla="*/ 538161 h 1083110"/>
                <a:gd name="connsiteX1" fmla="*/ 0 w 1632620"/>
                <a:gd name="connsiteY1" fmla="*/ 1066799 h 1083110"/>
                <a:gd name="connsiteX2" fmla="*/ 1626394 w 1632620"/>
                <a:gd name="connsiteY2" fmla="*/ 545305 h 1083110"/>
                <a:gd name="connsiteX3" fmla="*/ 1323974 w 1632620"/>
                <a:gd name="connsiteY3" fmla="*/ 0 h 1083110"/>
                <a:gd name="connsiteX4" fmla="*/ 923925 w 1632620"/>
                <a:gd name="connsiteY4" fmla="*/ 426244 h 1083110"/>
                <a:gd name="connsiteX5" fmla="*/ 621506 w 1632620"/>
                <a:gd name="connsiteY5" fmla="*/ 771524 h 1083110"/>
                <a:gd name="connsiteX6" fmla="*/ 0 w 1632620"/>
                <a:gd name="connsiteY6" fmla="*/ 538161 h 1083110"/>
                <a:gd name="connsiteX0" fmla="*/ 0 w 1638832"/>
                <a:gd name="connsiteY0" fmla="*/ 538161 h 1079262"/>
                <a:gd name="connsiteX1" fmla="*/ 0 w 1638832"/>
                <a:gd name="connsiteY1" fmla="*/ 1066799 h 1079262"/>
                <a:gd name="connsiteX2" fmla="*/ 1626394 w 1638832"/>
                <a:gd name="connsiteY2" fmla="*/ 545305 h 1079262"/>
                <a:gd name="connsiteX3" fmla="*/ 1323974 w 1638832"/>
                <a:gd name="connsiteY3" fmla="*/ 0 h 1079262"/>
                <a:gd name="connsiteX4" fmla="*/ 923925 w 1638832"/>
                <a:gd name="connsiteY4" fmla="*/ 426244 h 1079262"/>
                <a:gd name="connsiteX5" fmla="*/ 621506 w 1638832"/>
                <a:gd name="connsiteY5" fmla="*/ 771524 h 1079262"/>
                <a:gd name="connsiteX6" fmla="*/ 0 w 1638832"/>
                <a:gd name="connsiteY6" fmla="*/ 538161 h 1079262"/>
                <a:gd name="connsiteX0" fmla="*/ 0 w 1629379"/>
                <a:gd name="connsiteY0" fmla="*/ 538161 h 1066897"/>
                <a:gd name="connsiteX1" fmla="*/ 0 w 1629379"/>
                <a:gd name="connsiteY1" fmla="*/ 1066799 h 1066897"/>
                <a:gd name="connsiteX2" fmla="*/ 1616869 w 1629379"/>
                <a:gd name="connsiteY2" fmla="*/ 409574 h 1066897"/>
                <a:gd name="connsiteX3" fmla="*/ 1323974 w 1629379"/>
                <a:gd name="connsiteY3" fmla="*/ 0 h 1066897"/>
                <a:gd name="connsiteX4" fmla="*/ 923925 w 1629379"/>
                <a:gd name="connsiteY4" fmla="*/ 426244 h 1066897"/>
                <a:gd name="connsiteX5" fmla="*/ 621506 w 1629379"/>
                <a:gd name="connsiteY5" fmla="*/ 771524 h 1066897"/>
                <a:gd name="connsiteX6" fmla="*/ 0 w 1629379"/>
                <a:gd name="connsiteY6" fmla="*/ 538161 h 1066897"/>
                <a:gd name="connsiteX0" fmla="*/ 0 w 1620913"/>
                <a:gd name="connsiteY0" fmla="*/ 538161 h 1107877"/>
                <a:gd name="connsiteX1" fmla="*/ 0 w 1620913"/>
                <a:gd name="connsiteY1" fmla="*/ 1066799 h 1107877"/>
                <a:gd name="connsiteX2" fmla="*/ 1616869 w 1620913"/>
                <a:gd name="connsiteY2" fmla="*/ 409574 h 1107877"/>
                <a:gd name="connsiteX3" fmla="*/ 1323974 w 1620913"/>
                <a:gd name="connsiteY3" fmla="*/ 0 h 1107877"/>
                <a:gd name="connsiteX4" fmla="*/ 923925 w 1620913"/>
                <a:gd name="connsiteY4" fmla="*/ 426244 h 1107877"/>
                <a:gd name="connsiteX5" fmla="*/ 621506 w 1620913"/>
                <a:gd name="connsiteY5" fmla="*/ 771524 h 1107877"/>
                <a:gd name="connsiteX6" fmla="*/ 0 w 1620913"/>
                <a:gd name="connsiteY6" fmla="*/ 538161 h 1107877"/>
                <a:gd name="connsiteX0" fmla="*/ 0 w 1620913"/>
                <a:gd name="connsiteY0" fmla="*/ 538161 h 1218265"/>
                <a:gd name="connsiteX1" fmla="*/ 0 w 1620913"/>
                <a:gd name="connsiteY1" fmla="*/ 1066799 h 1218265"/>
                <a:gd name="connsiteX2" fmla="*/ 1616869 w 1620913"/>
                <a:gd name="connsiteY2" fmla="*/ 409574 h 1218265"/>
                <a:gd name="connsiteX3" fmla="*/ 1323974 w 1620913"/>
                <a:gd name="connsiteY3" fmla="*/ 0 h 1218265"/>
                <a:gd name="connsiteX4" fmla="*/ 923925 w 1620913"/>
                <a:gd name="connsiteY4" fmla="*/ 426244 h 1218265"/>
                <a:gd name="connsiteX5" fmla="*/ 621506 w 1620913"/>
                <a:gd name="connsiteY5" fmla="*/ 771524 h 1218265"/>
                <a:gd name="connsiteX6" fmla="*/ 0 w 1620913"/>
                <a:gd name="connsiteY6" fmla="*/ 538161 h 1218265"/>
                <a:gd name="connsiteX0" fmla="*/ 0 w 1620913"/>
                <a:gd name="connsiteY0" fmla="*/ 538161 h 1066799"/>
                <a:gd name="connsiteX1" fmla="*/ 0 w 1620913"/>
                <a:gd name="connsiteY1" fmla="*/ 1066799 h 1066799"/>
                <a:gd name="connsiteX2" fmla="*/ 1616869 w 1620913"/>
                <a:gd name="connsiteY2" fmla="*/ 409574 h 1066799"/>
                <a:gd name="connsiteX3" fmla="*/ 1323974 w 1620913"/>
                <a:gd name="connsiteY3" fmla="*/ 0 h 1066799"/>
                <a:gd name="connsiteX4" fmla="*/ 923925 w 1620913"/>
                <a:gd name="connsiteY4" fmla="*/ 426244 h 1066799"/>
                <a:gd name="connsiteX5" fmla="*/ 621506 w 1620913"/>
                <a:gd name="connsiteY5" fmla="*/ 771524 h 1066799"/>
                <a:gd name="connsiteX6" fmla="*/ 0 w 1620913"/>
                <a:gd name="connsiteY6" fmla="*/ 538161 h 1066799"/>
                <a:gd name="connsiteX0" fmla="*/ 0 w 1620913"/>
                <a:gd name="connsiteY0" fmla="*/ 538161 h 1213299"/>
                <a:gd name="connsiteX1" fmla="*/ 0 w 1620913"/>
                <a:gd name="connsiteY1" fmla="*/ 1066799 h 1213299"/>
                <a:gd name="connsiteX2" fmla="*/ 1616869 w 1620913"/>
                <a:gd name="connsiteY2" fmla="*/ 409574 h 1213299"/>
                <a:gd name="connsiteX3" fmla="*/ 1323974 w 1620913"/>
                <a:gd name="connsiteY3" fmla="*/ 0 h 1213299"/>
                <a:gd name="connsiteX4" fmla="*/ 923925 w 1620913"/>
                <a:gd name="connsiteY4" fmla="*/ 426244 h 1213299"/>
                <a:gd name="connsiteX5" fmla="*/ 621506 w 1620913"/>
                <a:gd name="connsiteY5" fmla="*/ 771524 h 1213299"/>
                <a:gd name="connsiteX6" fmla="*/ 0 w 1620913"/>
                <a:gd name="connsiteY6" fmla="*/ 538161 h 121329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28230"/>
                <a:gd name="connsiteY0" fmla="*/ 538161 h 1218919"/>
                <a:gd name="connsiteX1" fmla="*/ 0 w 1628230"/>
                <a:gd name="connsiteY1" fmla="*/ 1066799 h 1218919"/>
                <a:gd name="connsiteX2" fmla="*/ 1616869 w 1628230"/>
                <a:gd name="connsiteY2" fmla="*/ 409574 h 1218919"/>
                <a:gd name="connsiteX3" fmla="*/ 1323974 w 1628230"/>
                <a:gd name="connsiteY3" fmla="*/ 0 h 1218919"/>
                <a:gd name="connsiteX4" fmla="*/ 923925 w 1628230"/>
                <a:gd name="connsiteY4" fmla="*/ 426244 h 1218919"/>
                <a:gd name="connsiteX5" fmla="*/ 621506 w 1628230"/>
                <a:gd name="connsiteY5" fmla="*/ 771524 h 1218919"/>
                <a:gd name="connsiteX6" fmla="*/ 0 w 1628230"/>
                <a:gd name="connsiteY6" fmla="*/ 538161 h 1218919"/>
                <a:gd name="connsiteX0" fmla="*/ 0 w 1632881"/>
                <a:gd name="connsiteY0" fmla="*/ 538161 h 1232035"/>
                <a:gd name="connsiteX1" fmla="*/ 0 w 1632881"/>
                <a:gd name="connsiteY1" fmla="*/ 1066799 h 1232035"/>
                <a:gd name="connsiteX2" fmla="*/ 1621631 w 1632881"/>
                <a:gd name="connsiteY2" fmla="*/ 523874 h 1232035"/>
                <a:gd name="connsiteX3" fmla="*/ 1323974 w 1632881"/>
                <a:gd name="connsiteY3" fmla="*/ 0 h 1232035"/>
                <a:gd name="connsiteX4" fmla="*/ 923925 w 1632881"/>
                <a:gd name="connsiteY4" fmla="*/ 426244 h 1232035"/>
                <a:gd name="connsiteX5" fmla="*/ 621506 w 1632881"/>
                <a:gd name="connsiteY5" fmla="*/ 771524 h 1232035"/>
                <a:gd name="connsiteX6" fmla="*/ 0 w 1632881"/>
                <a:gd name="connsiteY6" fmla="*/ 538161 h 1232035"/>
                <a:gd name="connsiteX0" fmla="*/ 0 w 1622936"/>
                <a:gd name="connsiteY0" fmla="*/ 538161 h 1236750"/>
                <a:gd name="connsiteX1" fmla="*/ 0 w 1622936"/>
                <a:gd name="connsiteY1" fmla="*/ 1066799 h 1236750"/>
                <a:gd name="connsiteX2" fmla="*/ 1621631 w 1622936"/>
                <a:gd name="connsiteY2" fmla="*/ 523874 h 1236750"/>
                <a:gd name="connsiteX3" fmla="*/ 1323974 w 1622936"/>
                <a:gd name="connsiteY3" fmla="*/ 0 h 1236750"/>
                <a:gd name="connsiteX4" fmla="*/ 923925 w 1622936"/>
                <a:gd name="connsiteY4" fmla="*/ 426244 h 1236750"/>
                <a:gd name="connsiteX5" fmla="*/ 621506 w 1622936"/>
                <a:gd name="connsiteY5" fmla="*/ 771524 h 1236750"/>
                <a:gd name="connsiteX6" fmla="*/ 0 w 1622936"/>
                <a:gd name="connsiteY6" fmla="*/ 538161 h 1236750"/>
                <a:gd name="connsiteX0" fmla="*/ 0 w 1627932"/>
                <a:gd name="connsiteY0" fmla="*/ 538161 h 1227283"/>
                <a:gd name="connsiteX1" fmla="*/ 0 w 1627932"/>
                <a:gd name="connsiteY1" fmla="*/ 1066799 h 1227283"/>
                <a:gd name="connsiteX2" fmla="*/ 1621631 w 1627932"/>
                <a:gd name="connsiteY2" fmla="*/ 523874 h 1227283"/>
                <a:gd name="connsiteX3" fmla="*/ 1323974 w 1627932"/>
                <a:gd name="connsiteY3" fmla="*/ 0 h 1227283"/>
                <a:gd name="connsiteX4" fmla="*/ 923925 w 1627932"/>
                <a:gd name="connsiteY4" fmla="*/ 426244 h 1227283"/>
                <a:gd name="connsiteX5" fmla="*/ 621506 w 1627932"/>
                <a:gd name="connsiteY5" fmla="*/ 771524 h 1227283"/>
                <a:gd name="connsiteX6" fmla="*/ 0 w 1627932"/>
                <a:gd name="connsiteY6" fmla="*/ 538161 h 1227283"/>
                <a:gd name="connsiteX0" fmla="*/ 0 w 1627932"/>
                <a:gd name="connsiteY0" fmla="*/ 538161 h 1066799"/>
                <a:gd name="connsiteX1" fmla="*/ 0 w 1627932"/>
                <a:gd name="connsiteY1" fmla="*/ 1066799 h 1066799"/>
                <a:gd name="connsiteX2" fmla="*/ 1621631 w 1627932"/>
                <a:gd name="connsiteY2" fmla="*/ 523874 h 1066799"/>
                <a:gd name="connsiteX3" fmla="*/ 1323974 w 1627932"/>
                <a:gd name="connsiteY3" fmla="*/ 0 h 1066799"/>
                <a:gd name="connsiteX4" fmla="*/ 923925 w 1627932"/>
                <a:gd name="connsiteY4" fmla="*/ 426244 h 1066799"/>
                <a:gd name="connsiteX5" fmla="*/ 621506 w 1627932"/>
                <a:gd name="connsiteY5" fmla="*/ 771524 h 1066799"/>
                <a:gd name="connsiteX6" fmla="*/ 0 w 1627932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066799"/>
                <a:gd name="connsiteX1" fmla="*/ 0 w 1627647"/>
                <a:gd name="connsiteY1" fmla="*/ 1066799 h 1066799"/>
                <a:gd name="connsiteX2" fmla="*/ 1621631 w 1627647"/>
                <a:gd name="connsiteY2" fmla="*/ 523874 h 1066799"/>
                <a:gd name="connsiteX3" fmla="*/ 1323974 w 1627647"/>
                <a:gd name="connsiteY3" fmla="*/ 0 h 1066799"/>
                <a:gd name="connsiteX4" fmla="*/ 923925 w 1627647"/>
                <a:gd name="connsiteY4" fmla="*/ 426244 h 1066799"/>
                <a:gd name="connsiteX5" fmla="*/ 621506 w 1627647"/>
                <a:gd name="connsiteY5" fmla="*/ 771524 h 1066799"/>
                <a:gd name="connsiteX6" fmla="*/ 0 w 1627647"/>
                <a:gd name="connsiteY6" fmla="*/ 538161 h 1066799"/>
                <a:gd name="connsiteX0" fmla="*/ 0 w 1627647"/>
                <a:gd name="connsiteY0" fmla="*/ 538161 h 1134969"/>
                <a:gd name="connsiteX1" fmla="*/ 0 w 1627647"/>
                <a:gd name="connsiteY1" fmla="*/ 1066799 h 1134969"/>
                <a:gd name="connsiteX2" fmla="*/ 1621631 w 1627647"/>
                <a:gd name="connsiteY2" fmla="*/ 523874 h 1134969"/>
                <a:gd name="connsiteX3" fmla="*/ 1323974 w 1627647"/>
                <a:gd name="connsiteY3" fmla="*/ 0 h 1134969"/>
                <a:gd name="connsiteX4" fmla="*/ 923925 w 1627647"/>
                <a:gd name="connsiteY4" fmla="*/ 426244 h 1134969"/>
                <a:gd name="connsiteX5" fmla="*/ 621506 w 1627647"/>
                <a:gd name="connsiteY5" fmla="*/ 771524 h 1134969"/>
                <a:gd name="connsiteX6" fmla="*/ 0 w 1627647"/>
                <a:gd name="connsiteY6" fmla="*/ 538161 h 1134969"/>
                <a:gd name="connsiteX0" fmla="*/ 0 w 1627647"/>
                <a:gd name="connsiteY0" fmla="*/ 538161 h 1213483"/>
                <a:gd name="connsiteX1" fmla="*/ 0 w 1627647"/>
                <a:gd name="connsiteY1" fmla="*/ 1066799 h 1213483"/>
                <a:gd name="connsiteX2" fmla="*/ 1621631 w 1627647"/>
                <a:gd name="connsiteY2" fmla="*/ 523874 h 1213483"/>
                <a:gd name="connsiteX3" fmla="*/ 1323974 w 1627647"/>
                <a:gd name="connsiteY3" fmla="*/ 0 h 1213483"/>
                <a:gd name="connsiteX4" fmla="*/ 923925 w 1627647"/>
                <a:gd name="connsiteY4" fmla="*/ 426244 h 1213483"/>
                <a:gd name="connsiteX5" fmla="*/ 621506 w 1627647"/>
                <a:gd name="connsiteY5" fmla="*/ 771524 h 1213483"/>
                <a:gd name="connsiteX6" fmla="*/ 0 w 1627647"/>
                <a:gd name="connsiteY6" fmla="*/ 538161 h 1213483"/>
                <a:gd name="connsiteX0" fmla="*/ 0 w 1627647"/>
                <a:gd name="connsiteY0" fmla="*/ 538161 h 1190326"/>
                <a:gd name="connsiteX1" fmla="*/ 0 w 1627647"/>
                <a:gd name="connsiteY1" fmla="*/ 1066799 h 1190326"/>
                <a:gd name="connsiteX2" fmla="*/ 1621631 w 1627647"/>
                <a:gd name="connsiteY2" fmla="*/ 523874 h 1190326"/>
                <a:gd name="connsiteX3" fmla="*/ 1323974 w 1627647"/>
                <a:gd name="connsiteY3" fmla="*/ 0 h 1190326"/>
                <a:gd name="connsiteX4" fmla="*/ 923925 w 1627647"/>
                <a:gd name="connsiteY4" fmla="*/ 426244 h 1190326"/>
                <a:gd name="connsiteX5" fmla="*/ 621506 w 1627647"/>
                <a:gd name="connsiteY5" fmla="*/ 771524 h 1190326"/>
                <a:gd name="connsiteX6" fmla="*/ 0 w 1627647"/>
                <a:gd name="connsiteY6" fmla="*/ 538161 h 1190326"/>
                <a:gd name="connsiteX0" fmla="*/ 0 w 1627647"/>
                <a:gd name="connsiteY0" fmla="*/ 538161 h 1219698"/>
                <a:gd name="connsiteX1" fmla="*/ 0 w 1627647"/>
                <a:gd name="connsiteY1" fmla="*/ 1066799 h 1219698"/>
                <a:gd name="connsiteX2" fmla="*/ 1621631 w 1627647"/>
                <a:gd name="connsiteY2" fmla="*/ 523874 h 1219698"/>
                <a:gd name="connsiteX3" fmla="*/ 1323974 w 1627647"/>
                <a:gd name="connsiteY3" fmla="*/ 0 h 1219698"/>
                <a:gd name="connsiteX4" fmla="*/ 923925 w 1627647"/>
                <a:gd name="connsiteY4" fmla="*/ 426244 h 1219698"/>
                <a:gd name="connsiteX5" fmla="*/ 621506 w 1627647"/>
                <a:gd name="connsiteY5" fmla="*/ 771524 h 1219698"/>
                <a:gd name="connsiteX6" fmla="*/ 0 w 1627647"/>
                <a:gd name="connsiteY6" fmla="*/ 538161 h 1219698"/>
                <a:gd name="connsiteX0" fmla="*/ 0 w 1627647"/>
                <a:gd name="connsiteY0" fmla="*/ 538161 h 1232307"/>
                <a:gd name="connsiteX1" fmla="*/ 0 w 1627647"/>
                <a:gd name="connsiteY1" fmla="*/ 1066799 h 1232307"/>
                <a:gd name="connsiteX2" fmla="*/ 1621631 w 1627647"/>
                <a:gd name="connsiteY2" fmla="*/ 523874 h 1232307"/>
                <a:gd name="connsiteX3" fmla="*/ 1323974 w 1627647"/>
                <a:gd name="connsiteY3" fmla="*/ 0 h 1232307"/>
                <a:gd name="connsiteX4" fmla="*/ 923925 w 1627647"/>
                <a:gd name="connsiteY4" fmla="*/ 426244 h 1232307"/>
                <a:gd name="connsiteX5" fmla="*/ 621506 w 1627647"/>
                <a:gd name="connsiteY5" fmla="*/ 771524 h 1232307"/>
                <a:gd name="connsiteX6" fmla="*/ 0 w 1627647"/>
                <a:gd name="connsiteY6" fmla="*/ 538161 h 1232307"/>
                <a:gd name="connsiteX0" fmla="*/ 0 w 1627647"/>
                <a:gd name="connsiteY0" fmla="*/ 538161 h 1217230"/>
                <a:gd name="connsiteX1" fmla="*/ 0 w 1627647"/>
                <a:gd name="connsiteY1" fmla="*/ 1066799 h 1217230"/>
                <a:gd name="connsiteX2" fmla="*/ 1621631 w 1627647"/>
                <a:gd name="connsiteY2" fmla="*/ 523874 h 1217230"/>
                <a:gd name="connsiteX3" fmla="*/ 1323974 w 1627647"/>
                <a:gd name="connsiteY3" fmla="*/ 0 h 1217230"/>
                <a:gd name="connsiteX4" fmla="*/ 923925 w 1627647"/>
                <a:gd name="connsiteY4" fmla="*/ 426244 h 1217230"/>
                <a:gd name="connsiteX5" fmla="*/ 621506 w 1627647"/>
                <a:gd name="connsiteY5" fmla="*/ 771524 h 1217230"/>
                <a:gd name="connsiteX6" fmla="*/ 0 w 1627647"/>
                <a:gd name="connsiteY6" fmla="*/ 538161 h 1217230"/>
                <a:gd name="connsiteX0" fmla="*/ 0 w 1627647"/>
                <a:gd name="connsiteY0" fmla="*/ 538161 h 1188997"/>
                <a:gd name="connsiteX1" fmla="*/ 0 w 1627647"/>
                <a:gd name="connsiteY1" fmla="*/ 1066799 h 1188997"/>
                <a:gd name="connsiteX2" fmla="*/ 1621631 w 1627647"/>
                <a:gd name="connsiteY2" fmla="*/ 523874 h 1188997"/>
                <a:gd name="connsiteX3" fmla="*/ 1323974 w 1627647"/>
                <a:gd name="connsiteY3" fmla="*/ 0 h 1188997"/>
                <a:gd name="connsiteX4" fmla="*/ 923925 w 1627647"/>
                <a:gd name="connsiteY4" fmla="*/ 426244 h 1188997"/>
                <a:gd name="connsiteX5" fmla="*/ 621506 w 1627647"/>
                <a:gd name="connsiteY5" fmla="*/ 771524 h 1188997"/>
                <a:gd name="connsiteX6" fmla="*/ 0 w 1627647"/>
                <a:gd name="connsiteY6" fmla="*/ 538161 h 1188997"/>
                <a:gd name="connsiteX0" fmla="*/ 0 w 1627647"/>
                <a:gd name="connsiteY0" fmla="*/ 538161 h 1216261"/>
                <a:gd name="connsiteX1" fmla="*/ 0 w 1627647"/>
                <a:gd name="connsiteY1" fmla="*/ 1066799 h 1216261"/>
                <a:gd name="connsiteX2" fmla="*/ 1621631 w 1627647"/>
                <a:gd name="connsiteY2" fmla="*/ 523874 h 1216261"/>
                <a:gd name="connsiteX3" fmla="*/ 1323974 w 1627647"/>
                <a:gd name="connsiteY3" fmla="*/ 0 h 1216261"/>
                <a:gd name="connsiteX4" fmla="*/ 923925 w 1627647"/>
                <a:gd name="connsiteY4" fmla="*/ 426244 h 1216261"/>
                <a:gd name="connsiteX5" fmla="*/ 621506 w 1627647"/>
                <a:gd name="connsiteY5" fmla="*/ 771524 h 1216261"/>
                <a:gd name="connsiteX6" fmla="*/ 0 w 1627647"/>
                <a:gd name="connsiteY6" fmla="*/ 538161 h 1216261"/>
                <a:gd name="connsiteX0" fmla="*/ 0 w 1627647"/>
                <a:gd name="connsiteY0" fmla="*/ 538161 h 1206398"/>
                <a:gd name="connsiteX1" fmla="*/ 0 w 1627647"/>
                <a:gd name="connsiteY1" fmla="*/ 1066799 h 1206398"/>
                <a:gd name="connsiteX2" fmla="*/ 1621631 w 1627647"/>
                <a:gd name="connsiteY2" fmla="*/ 523874 h 1206398"/>
                <a:gd name="connsiteX3" fmla="*/ 1323974 w 1627647"/>
                <a:gd name="connsiteY3" fmla="*/ 0 h 1206398"/>
                <a:gd name="connsiteX4" fmla="*/ 923925 w 1627647"/>
                <a:gd name="connsiteY4" fmla="*/ 426244 h 1206398"/>
                <a:gd name="connsiteX5" fmla="*/ 621506 w 1627647"/>
                <a:gd name="connsiteY5" fmla="*/ 771524 h 1206398"/>
                <a:gd name="connsiteX6" fmla="*/ 0 w 1627647"/>
                <a:gd name="connsiteY6" fmla="*/ 538161 h 1206398"/>
                <a:gd name="connsiteX0" fmla="*/ 0 w 1627647"/>
                <a:gd name="connsiteY0" fmla="*/ 538161 h 1218880"/>
                <a:gd name="connsiteX1" fmla="*/ 0 w 1627647"/>
                <a:gd name="connsiteY1" fmla="*/ 1066799 h 1218880"/>
                <a:gd name="connsiteX2" fmla="*/ 1621631 w 1627647"/>
                <a:gd name="connsiteY2" fmla="*/ 523874 h 1218880"/>
                <a:gd name="connsiteX3" fmla="*/ 1323974 w 1627647"/>
                <a:gd name="connsiteY3" fmla="*/ 0 h 1218880"/>
                <a:gd name="connsiteX4" fmla="*/ 923925 w 1627647"/>
                <a:gd name="connsiteY4" fmla="*/ 426244 h 1218880"/>
                <a:gd name="connsiteX5" fmla="*/ 621506 w 1627647"/>
                <a:gd name="connsiteY5" fmla="*/ 771524 h 1218880"/>
                <a:gd name="connsiteX6" fmla="*/ 0 w 1627647"/>
                <a:gd name="connsiteY6" fmla="*/ 538161 h 1218880"/>
                <a:gd name="connsiteX0" fmla="*/ 0 w 1627647"/>
                <a:gd name="connsiteY0" fmla="*/ 538161 h 1211596"/>
                <a:gd name="connsiteX1" fmla="*/ 0 w 1627647"/>
                <a:gd name="connsiteY1" fmla="*/ 1066799 h 1211596"/>
                <a:gd name="connsiteX2" fmla="*/ 1621631 w 1627647"/>
                <a:gd name="connsiteY2" fmla="*/ 523874 h 1211596"/>
                <a:gd name="connsiteX3" fmla="*/ 1323974 w 1627647"/>
                <a:gd name="connsiteY3" fmla="*/ 0 h 1211596"/>
                <a:gd name="connsiteX4" fmla="*/ 923925 w 1627647"/>
                <a:gd name="connsiteY4" fmla="*/ 426244 h 1211596"/>
                <a:gd name="connsiteX5" fmla="*/ 621506 w 1627647"/>
                <a:gd name="connsiteY5" fmla="*/ 771524 h 1211596"/>
                <a:gd name="connsiteX6" fmla="*/ 0 w 1627647"/>
                <a:gd name="connsiteY6" fmla="*/ 538161 h 1211596"/>
                <a:gd name="connsiteX0" fmla="*/ 0 w 1627647"/>
                <a:gd name="connsiteY0" fmla="*/ 538161 h 1217962"/>
                <a:gd name="connsiteX1" fmla="*/ 0 w 1627647"/>
                <a:gd name="connsiteY1" fmla="*/ 1066799 h 1217962"/>
                <a:gd name="connsiteX2" fmla="*/ 1621631 w 1627647"/>
                <a:gd name="connsiteY2" fmla="*/ 523874 h 1217962"/>
                <a:gd name="connsiteX3" fmla="*/ 1323974 w 1627647"/>
                <a:gd name="connsiteY3" fmla="*/ 0 h 1217962"/>
                <a:gd name="connsiteX4" fmla="*/ 923925 w 1627647"/>
                <a:gd name="connsiteY4" fmla="*/ 426244 h 1217962"/>
                <a:gd name="connsiteX5" fmla="*/ 621506 w 1627647"/>
                <a:gd name="connsiteY5" fmla="*/ 771524 h 1217962"/>
                <a:gd name="connsiteX6" fmla="*/ 0 w 1627647"/>
                <a:gd name="connsiteY6" fmla="*/ 538161 h 1217962"/>
                <a:gd name="connsiteX0" fmla="*/ 0 w 1627647"/>
                <a:gd name="connsiteY0" fmla="*/ 538161 h 1218399"/>
                <a:gd name="connsiteX1" fmla="*/ 0 w 1627647"/>
                <a:gd name="connsiteY1" fmla="*/ 1066799 h 1218399"/>
                <a:gd name="connsiteX2" fmla="*/ 1621631 w 1627647"/>
                <a:gd name="connsiteY2" fmla="*/ 523874 h 1218399"/>
                <a:gd name="connsiteX3" fmla="*/ 1323974 w 1627647"/>
                <a:gd name="connsiteY3" fmla="*/ 0 h 1218399"/>
                <a:gd name="connsiteX4" fmla="*/ 923925 w 1627647"/>
                <a:gd name="connsiteY4" fmla="*/ 426244 h 1218399"/>
                <a:gd name="connsiteX5" fmla="*/ 621506 w 1627647"/>
                <a:gd name="connsiteY5" fmla="*/ 771524 h 1218399"/>
                <a:gd name="connsiteX6" fmla="*/ 0 w 1627647"/>
                <a:gd name="connsiteY6" fmla="*/ 538161 h 121839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23925 w 1627647"/>
                <a:gd name="connsiteY4" fmla="*/ 426244 h 1212839"/>
                <a:gd name="connsiteX5" fmla="*/ 621506 w 1627647"/>
                <a:gd name="connsiteY5" fmla="*/ 771524 h 1212839"/>
                <a:gd name="connsiteX6" fmla="*/ 0 w 1627647"/>
                <a:gd name="connsiteY6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1078707 w 1627647"/>
                <a:gd name="connsiteY4" fmla="*/ 257177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595313 w 1627647"/>
                <a:gd name="connsiteY4" fmla="*/ 185739 h 1212839"/>
                <a:gd name="connsiteX5" fmla="*/ 923925 w 1627647"/>
                <a:gd name="connsiteY5" fmla="*/ 426244 h 1212839"/>
                <a:gd name="connsiteX6" fmla="*/ 621506 w 1627647"/>
                <a:gd name="connsiteY6" fmla="*/ 771524 h 1212839"/>
                <a:gd name="connsiteX7" fmla="*/ 0 w 1627647"/>
                <a:gd name="connsiteY7" fmla="*/ 538161 h 1212839"/>
                <a:gd name="connsiteX0" fmla="*/ 0 w 1627647"/>
                <a:gd name="connsiteY0" fmla="*/ 538161 h 1212839"/>
                <a:gd name="connsiteX1" fmla="*/ 0 w 1627647"/>
                <a:gd name="connsiteY1" fmla="*/ 1066799 h 1212839"/>
                <a:gd name="connsiteX2" fmla="*/ 1621631 w 1627647"/>
                <a:gd name="connsiteY2" fmla="*/ 523874 h 1212839"/>
                <a:gd name="connsiteX3" fmla="*/ 1323974 w 1627647"/>
                <a:gd name="connsiteY3" fmla="*/ 0 h 1212839"/>
                <a:gd name="connsiteX4" fmla="*/ 973932 w 1627647"/>
                <a:gd name="connsiteY4" fmla="*/ 85727 h 1212839"/>
                <a:gd name="connsiteX5" fmla="*/ 595313 w 1627647"/>
                <a:gd name="connsiteY5" fmla="*/ 185739 h 1212839"/>
                <a:gd name="connsiteX6" fmla="*/ 923925 w 1627647"/>
                <a:gd name="connsiteY6" fmla="*/ 426244 h 1212839"/>
                <a:gd name="connsiteX7" fmla="*/ 621506 w 1627647"/>
                <a:gd name="connsiteY7" fmla="*/ 771524 h 1212839"/>
                <a:gd name="connsiteX8" fmla="*/ 0 w 1627647"/>
                <a:gd name="connsiteY8" fmla="*/ 538161 h 1212839"/>
                <a:gd name="connsiteX0" fmla="*/ 0 w 1627647"/>
                <a:gd name="connsiteY0" fmla="*/ 745328 h 1420006"/>
                <a:gd name="connsiteX1" fmla="*/ 0 w 1627647"/>
                <a:gd name="connsiteY1" fmla="*/ 1273966 h 1420006"/>
                <a:gd name="connsiteX2" fmla="*/ 1621631 w 1627647"/>
                <a:gd name="connsiteY2" fmla="*/ 731041 h 1420006"/>
                <a:gd name="connsiteX3" fmla="*/ 1323974 w 1627647"/>
                <a:gd name="connsiteY3" fmla="*/ 207167 h 1420006"/>
                <a:gd name="connsiteX4" fmla="*/ 835820 w 1627647"/>
                <a:gd name="connsiteY4" fmla="*/ 0 h 1420006"/>
                <a:gd name="connsiteX5" fmla="*/ 595313 w 1627647"/>
                <a:gd name="connsiteY5" fmla="*/ 392906 h 1420006"/>
                <a:gd name="connsiteX6" fmla="*/ 923925 w 1627647"/>
                <a:gd name="connsiteY6" fmla="*/ 633411 h 1420006"/>
                <a:gd name="connsiteX7" fmla="*/ 621506 w 1627647"/>
                <a:gd name="connsiteY7" fmla="*/ 978691 h 1420006"/>
                <a:gd name="connsiteX8" fmla="*/ 0 w 1627647"/>
                <a:gd name="connsiteY8" fmla="*/ 745328 h 1420006"/>
                <a:gd name="connsiteX0" fmla="*/ 0 w 1591281"/>
                <a:gd name="connsiteY0" fmla="*/ 745328 h 1469663"/>
                <a:gd name="connsiteX1" fmla="*/ 0 w 1591281"/>
                <a:gd name="connsiteY1" fmla="*/ 1273966 h 1469663"/>
                <a:gd name="connsiteX2" fmla="*/ 1574006 w 1591281"/>
                <a:gd name="connsiteY2" fmla="*/ 928685 h 1469663"/>
                <a:gd name="connsiteX3" fmla="*/ 1323974 w 1591281"/>
                <a:gd name="connsiteY3" fmla="*/ 207167 h 1469663"/>
                <a:gd name="connsiteX4" fmla="*/ 835820 w 1591281"/>
                <a:gd name="connsiteY4" fmla="*/ 0 h 1469663"/>
                <a:gd name="connsiteX5" fmla="*/ 595313 w 1591281"/>
                <a:gd name="connsiteY5" fmla="*/ 392906 h 1469663"/>
                <a:gd name="connsiteX6" fmla="*/ 923925 w 1591281"/>
                <a:gd name="connsiteY6" fmla="*/ 633411 h 1469663"/>
                <a:gd name="connsiteX7" fmla="*/ 621506 w 1591281"/>
                <a:gd name="connsiteY7" fmla="*/ 978691 h 1469663"/>
                <a:gd name="connsiteX8" fmla="*/ 0 w 1591281"/>
                <a:gd name="connsiteY8" fmla="*/ 745328 h 1469663"/>
                <a:gd name="connsiteX0" fmla="*/ 0 w 1591281"/>
                <a:gd name="connsiteY0" fmla="*/ 745328 h 1425021"/>
                <a:gd name="connsiteX1" fmla="*/ 0 w 1591281"/>
                <a:gd name="connsiteY1" fmla="*/ 1273966 h 1425021"/>
                <a:gd name="connsiteX2" fmla="*/ 1574006 w 1591281"/>
                <a:gd name="connsiteY2" fmla="*/ 928685 h 1425021"/>
                <a:gd name="connsiteX3" fmla="*/ 1323974 w 1591281"/>
                <a:gd name="connsiteY3" fmla="*/ 207167 h 1425021"/>
                <a:gd name="connsiteX4" fmla="*/ 835820 w 1591281"/>
                <a:gd name="connsiteY4" fmla="*/ 0 h 1425021"/>
                <a:gd name="connsiteX5" fmla="*/ 595313 w 1591281"/>
                <a:gd name="connsiteY5" fmla="*/ 392906 h 1425021"/>
                <a:gd name="connsiteX6" fmla="*/ 923925 w 1591281"/>
                <a:gd name="connsiteY6" fmla="*/ 633411 h 1425021"/>
                <a:gd name="connsiteX7" fmla="*/ 621506 w 1591281"/>
                <a:gd name="connsiteY7" fmla="*/ 978691 h 1425021"/>
                <a:gd name="connsiteX8" fmla="*/ 0 w 1591281"/>
                <a:gd name="connsiteY8" fmla="*/ 745328 h 1425021"/>
                <a:gd name="connsiteX0" fmla="*/ 0 w 1622856"/>
                <a:gd name="connsiteY0" fmla="*/ 745328 h 1425021"/>
                <a:gd name="connsiteX1" fmla="*/ 0 w 1622856"/>
                <a:gd name="connsiteY1" fmla="*/ 1273966 h 1425021"/>
                <a:gd name="connsiteX2" fmla="*/ 1574006 w 1622856"/>
                <a:gd name="connsiteY2" fmla="*/ 928685 h 1425021"/>
                <a:gd name="connsiteX3" fmla="*/ 1323974 w 1622856"/>
                <a:gd name="connsiteY3" fmla="*/ 207167 h 1425021"/>
                <a:gd name="connsiteX4" fmla="*/ 835820 w 1622856"/>
                <a:gd name="connsiteY4" fmla="*/ 0 h 1425021"/>
                <a:gd name="connsiteX5" fmla="*/ 595313 w 1622856"/>
                <a:gd name="connsiteY5" fmla="*/ 392906 h 1425021"/>
                <a:gd name="connsiteX6" fmla="*/ 923925 w 1622856"/>
                <a:gd name="connsiteY6" fmla="*/ 633411 h 1425021"/>
                <a:gd name="connsiteX7" fmla="*/ 621506 w 1622856"/>
                <a:gd name="connsiteY7" fmla="*/ 978691 h 1425021"/>
                <a:gd name="connsiteX8" fmla="*/ 0 w 1622856"/>
                <a:gd name="connsiteY8" fmla="*/ 745328 h 1425021"/>
                <a:gd name="connsiteX0" fmla="*/ 0 w 1608710"/>
                <a:gd name="connsiteY0" fmla="*/ 745328 h 1425021"/>
                <a:gd name="connsiteX1" fmla="*/ 0 w 1608710"/>
                <a:gd name="connsiteY1" fmla="*/ 1273966 h 1425021"/>
                <a:gd name="connsiteX2" fmla="*/ 1574006 w 1608710"/>
                <a:gd name="connsiteY2" fmla="*/ 928685 h 1425021"/>
                <a:gd name="connsiteX3" fmla="*/ 1264443 w 1608710"/>
                <a:gd name="connsiteY3" fmla="*/ 166686 h 1425021"/>
                <a:gd name="connsiteX4" fmla="*/ 835820 w 1608710"/>
                <a:gd name="connsiteY4" fmla="*/ 0 h 1425021"/>
                <a:gd name="connsiteX5" fmla="*/ 595313 w 1608710"/>
                <a:gd name="connsiteY5" fmla="*/ 392906 h 1425021"/>
                <a:gd name="connsiteX6" fmla="*/ 923925 w 1608710"/>
                <a:gd name="connsiteY6" fmla="*/ 633411 h 1425021"/>
                <a:gd name="connsiteX7" fmla="*/ 621506 w 1608710"/>
                <a:gd name="connsiteY7" fmla="*/ 978691 h 1425021"/>
                <a:gd name="connsiteX8" fmla="*/ 0 w 1608710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595313 w 1623138"/>
                <a:gd name="connsiteY5" fmla="*/ 392906 h 1425021"/>
                <a:gd name="connsiteX6" fmla="*/ 923925 w 1623138"/>
                <a:gd name="connsiteY6" fmla="*/ 633411 h 1425021"/>
                <a:gd name="connsiteX7" fmla="*/ 621506 w 1623138"/>
                <a:gd name="connsiteY7" fmla="*/ 978691 h 1425021"/>
                <a:gd name="connsiteX8" fmla="*/ 0 w 1623138"/>
                <a:gd name="connsiteY8" fmla="*/ 745328 h 1425021"/>
                <a:gd name="connsiteX0" fmla="*/ 0 w 1623138"/>
                <a:gd name="connsiteY0" fmla="*/ 745328 h 1425021"/>
                <a:gd name="connsiteX1" fmla="*/ 0 w 1623138"/>
                <a:gd name="connsiteY1" fmla="*/ 1273966 h 1425021"/>
                <a:gd name="connsiteX2" fmla="*/ 1574006 w 1623138"/>
                <a:gd name="connsiteY2" fmla="*/ 928685 h 1425021"/>
                <a:gd name="connsiteX3" fmla="*/ 1264443 w 1623138"/>
                <a:gd name="connsiteY3" fmla="*/ 166686 h 1425021"/>
                <a:gd name="connsiteX4" fmla="*/ 835820 w 1623138"/>
                <a:gd name="connsiteY4" fmla="*/ 0 h 1425021"/>
                <a:gd name="connsiteX5" fmla="*/ 709613 w 1623138"/>
                <a:gd name="connsiteY5" fmla="*/ 207169 h 1425021"/>
                <a:gd name="connsiteX6" fmla="*/ 595313 w 1623138"/>
                <a:gd name="connsiteY6" fmla="*/ 392906 h 1425021"/>
                <a:gd name="connsiteX7" fmla="*/ 923925 w 1623138"/>
                <a:gd name="connsiteY7" fmla="*/ 633411 h 1425021"/>
                <a:gd name="connsiteX8" fmla="*/ 621506 w 1623138"/>
                <a:gd name="connsiteY8" fmla="*/ 978691 h 1425021"/>
                <a:gd name="connsiteX9" fmla="*/ 0 w 1623138"/>
                <a:gd name="connsiteY9" fmla="*/ 745328 h 1425021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421482 w 1623138"/>
                <a:gd name="connsiteY5" fmla="*/ 0 h 1477409"/>
                <a:gd name="connsiteX6" fmla="*/ 595313 w 1623138"/>
                <a:gd name="connsiteY6" fmla="*/ 445294 h 1477409"/>
                <a:gd name="connsiteX7" fmla="*/ 923925 w 1623138"/>
                <a:gd name="connsiteY7" fmla="*/ 685799 h 1477409"/>
                <a:gd name="connsiteX8" fmla="*/ 621506 w 1623138"/>
                <a:gd name="connsiteY8" fmla="*/ 1031079 h 1477409"/>
                <a:gd name="connsiteX9" fmla="*/ 0 w 1623138"/>
                <a:gd name="connsiteY9" fmla="*/ 797716 h 1477409"/>
                <a:gd name="connsiteX0" fmla="*/ 0 w 1623138"/>
                <a:gd name="connsiteY0" fmla="*/ 797716 h 1477409"/>
                <a:gd name="connsiteX1" fmla="*/ 0 w 1623138"/>
                <a:gd name="connsiteY1" fmla="*/ 1326354 h 1477409"/>
                <a:gd name="connsiteX2" fmla="*/ 1574006 w 1623138"/>
                <a:gd name="connsiteY2" fmla="*/ 981073 h 1477409"/>
                <a:gd name="connsiteX3" fmla="*/ 1264443 w 1623138"/>
                <a:gd name="connsiteY3" fmla="*/ 219074 h 1477409"/>
                <a:gd name="connsiteX4" fmla="*/ 835820 w 1623138"/>
                <a:gd name="connsiteY4" fmla="*/ 52388 h 1477409"/>
                <a:gd name="connsiteX5" fmla="*/ 654844 w 1623138"/>
                <a:gd name="connsiteY5" fmla="*/ 26194 h 1477409"/>
                <a:gd name="connsiteX6" fmla="*/ 421482 w 1623138"/>
                <a:gd name="connsiteY6" fmla="*/ 0 h 1477409"/>
                <a:gd name="connsiteX7" fmla="*/ 595313 w 1623138"/>
                <a:gd name="connsiteY7" fmla="*/ 445294 h 1477409"/>
                <a:gd name="connsiteX8" fmla="*/ 923925 w 1623138"/>
                <a:gd name="connsiteY8" fmla="*/ 685799 h 1477409"/>
                <a:gd name="connsiteX9" fmla="*/ 621506 w 1623138"/>
                <a:gd name="connsiteY9" fmla="*/ 1031079 h 1477409"/>
                <a:gd name="connsiteX10" fmla="*/ 0 w 1623138"/>
                <a:gd name="connsiteY10" fmla="*/ 797716 h 1477409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798877"/>
                <a:gd name="connsiteX1" fmla="*/ 0 w 1623138"/>
                <a:gd name="connsiteY1" fmla="*/ 1647822 h 1798877"/>
                <a:gd name="connsiteX2" fmla="*/ 1574006 w 1623138"/>
                <a:gd name="connsiteY2" fmla="*/ 1302541 h 1798877"/>
                <a:gd name="connsiteX3" fmla="*/ 1264443 w 1623138"/>
                <a:gd name="connsiteY3" fmla="*/ 540542 h 1798877"/>
                <a:gd name="connsiteX4" fmla="*/ 835820 w 1623138"/>
                <a:gd name="connsiteY4" fmla="*/ 373856 h 1798877"/>
                <a:gd name="connsiteX5" fmla="*/ 807244 w 1623138"/>
                <a:gd name="connsiteY5" fmla="*/ 0 h 1798877"/>
                <a:gd name="connsiteX6" fmla="*/ 421482 w 1623138"/>
                <a:gd name="connsiteY6" fmla="*/ 321468 h 1798877"/>
                <a:gd name="connsiteX7" fmla="*/ 595313 w 1623138"/>
                <a:gd name="connsiteY7" fmla="*/ 766762 h 1798877"/>
                <a:gd name="connsiteX8" fmla="*/ 923925 w 1623138"/>
                <a:gd name="connsiteY8" fmla="*/ 1007267 h 1798877"/>
                <a:gd name="connsiteX9" fmla="*/ 621506 w 1623138"/>
                <a:gd name="connsiteY9" fmla="*/ 1352547 h 1798877"/>
                <a:gd name="connsiteX10" fmla="*/ 0 w 1623138"/>
                <a:gd name="connsiteY10" fmla="*/ 1119184 h 1798877"/>
                <a:gd name="connsiteX0" fmla="*/ 0 w 1623138"/>
                <a:gd name="connsiteY0" fmla="*/ 1119184 h 1652572"/>
                <a:gd name="connsiteX1" fmla="*/ 0 w 1623138"/>
                <a:gd name="connsiteY1" fmla="*/ 1647822 h 1652572"/>
                <a:gd name="connsiteX2" fmla="*/ 1574006 w 1623138"/>
                <a:gd name="connsiteY2" fmla="*/ 1302541 h 1652572"/>
                <a:gd name="connsiteX3" fmla="*/ 1264443 w 1623138"/>
                <a:gd name="connsiteY3" fmla="*/ 540542 h 1652572"/>
                <a:gd name="connsiteX4" fmla="*/ 835820 w 1623138"/>
                <a:gd name="connsiteY4" fmla="*/ 373856 h 1652572"/>
                <a:gd name="connsiteX5" fmla="*/ 807244 w 1623138"/>
                <a:gd name="connsiteY5" fmla="*/ 0 h 1652572"/>
                <a:gd name="connsiteX6" fmla="*/ 421482 w 1623138"/>
                <a:gd name="connsiteY6" fmla="*/ 321468 h 1652572"/>
                <a:gd name="connsiteX7" fmla="*/ 595313 w 1623138"/>
                <a:gd name="connsiteY7" fmla="*/ 766762 h 1652572"/>
                <a:gd name="connsiteX8" fmla="*/ 923925 w 1623138"/>
                <a:gd name="connsiteY8" fmla="*/ 1007267 h 1652572"/>
                <a:gd name="connsiteX9" fmla="*/ 621506 w 1623138"/>
                <a:gd name="connsiteY9" fmla="*/ 1352547 h 1652572"/>
                <a:gd name="connsiteX10" fmla="*/ 0 w 1623138"/>
                <a:gd name="connsiteY10" fmla="*/ 1119184 h 1652572"/>
                <a:gd name="connsiteX0" fmla="*/ 0 w 1627271"/>
                <a:gd name="connsiteY0" fmla="*/ 1119184 h 1712926"/>
                <a:gd name="connsiteX1" fmla="*/ 0 w 1627271"/>
                <a:gd name="connsiteY1" fmla="*/ 1647822 h 1712926"/>
                <a:gd name="connsiteX2" fmla="*/ 1574006 w 1627271"/>
                <a:gd name="connsiteY2" fmla="*/ 1302541 h 1712926"/>
                <a:gd name="connsiteX3" fmla="*/ 1264443 w 1627271"/>
                <a:gd name="connsiteY3" fmla="*/ 540542 h 1712926"/>
                <a:gd name="connsiteX4" fmla="*/ 835820 w 1627271"/>
                <a:gd name="connsiteY4" fmla="*/ 373856 h 1712926"/>
                <a:gd name="connsiteX5" fmla="*/ 807244 w 1627271"/>
                <a:gd name="connsiteY5" fmla="*/ 0 h 1712926"/>
                <a:gd name="connsiteX6" fmla="*/ 421482 w 1627271"/>
                <a:gd name="connsiteY6" fmla="*/ 321468 h 1712926"/>
                <a:gd name="connsiteX7" fmla="*/ 595313 w 1627271"/>
                <a:gd name="connsiteY7" fmla="*/ 766762 h 1712926"/>
                <a:gd name="connsiteX8" fmla="*/ 923925 w 1627271"/>
                <a:gd name="connsiteY8" fmla="*/ 1007267 h 1712926"/>
                <a:gd name="connsiteX9" fmla="*/ 621506 w 1627271"/>
                <a:gd name="connsiteY9" fmla="*/ 1352547 h 1712926"/>
                <a:gd name="connsiteX10" fmla="*/ 0 w 1627271"/>
                <a:gd name="connsiteY10" fmla="*/ 1119184 h 1712926"/>
                <a:gd name="connsiteX0" fmla="*/ 0 w 1627271"/>
                <a:gd name="connsiteY0" fmla="*/ 1119184 h 1797816"/>
                <a:gd name="connsiteX1" fmla="*/ 0 w 1627271"/>
                <a:gd name="connsiteY1" fmla="*/ 1647822 h 1797816"/>
                <a:gd name="connsiteX2" fmla="*/ 1574006 w 1627271"/>
                <a:gd name="connsiteY2" fmla="*/ 1302541 h 1797816"/>
                <a:gd name="connsiteX3" fmla="*/ 1264443 w 1627271"/>
                <a:gd name="connsiteY3" fmla="*/ 540542 h 1797816"/>
                <a:gd name="connsiteX4" fmla="*/ 835820 w 1627271"/>
                <a:gd name="connsiteY4" fmla="*/ 373856 h 1797816"/>
                <a:gd name="connsiteX5" fmla="*/ 807244 w 1627271"/>
                <a:gd name="connsiteY5" fmla="*/ 0 h 1797816"/>
                <a:gd name="connsiteX6" fmla="*/ 421482 w 1627271"/>
                <a:gd name="connsiteY6" fmla="*/ 321468 h 1797816"/>
                <a:gd name="connsiteX7" fmla="*/ 595313 w 1627271"/>
                <a:gd name="connsiteY7" fmla="*/ 766762 h 1797816"/>
                <a:gd name="connsiteX8" fmla="*/ 923925 w 1627271"/>
                <a:gd name="connsiteY8" fmla="*/ 1007267 h 1797816"/>
                <a:gd name="connsiteX9" fmla="*/ 621506 w 1627271"/>
                <a:gd name="connsiteY9" fmla="*/ 1352547 h 1797816"/>
                <a:gd name="connsiteX10" fmla="*/ 0 w 1627271"/>
                <a:gd name="connsiteY10" fmla="*/ 1119184 h 1797816"/>
                <a:gd name="connsiteX0" fmla="*/ 0 w 1622231"/>
                <a:gd name="connsiteY0" fmla="*/ 1119184 h 1773253"/>
                <a:gd name="connsiteX1" fmla="*/ 0 w 1622231"/>
                <a:gd name="connsiteY1" fmla="*/ 1647822 h 1773253"/>
                <a:gd name="connsiteX2" fmla="*/ 1574006 w 1622231"/>
                <a:gd name="connsiteY2" fmla="*/ 1302541 h 1773253"/>
                <a:gd name="connsiteX3" fmla="*/ 1264443 w 1622231"/>
                <a:gd name="connsiteY3" fmla="*/ 540542 h 1773253"/>
                <a:gd name="connsiteX4" fmla="*/ 835820 w 1622231"/>
                <a:gd name="connsiteY4" fmla="*/ 373856 h 1773253"/>
                <a:gd name="connsiteX5" fmla="*/ 807244 w 1622231"/>
                <a:gd name="connsiteY5" fmla="*/ 0 h 1773253"/>
                <a:gd name="connsiteX6" fmla="*/ 421482 w 1622231"/>
                <a:gd name="connsiteY6" fmla="*/ 321468 h 1773253"/>
                <a:gd name="connsiteX7" fmla="*/ 595313 w 1622231"/>
                <a:gd name="connsiteY7" fmla="*/ 766762 h 1773253"/>
                <a:gd name="connsiteX8" fmla="*/ 923925 w 1622231"/>
                <a:gd name="connsiteY8" fmla="*/ 1007267 h 1773253"/>
                <a:gd name="connsiteX9" fmla="*/ 621506 w 1622231"/>
                <a:gd name="connsiteY9" fmla="*/ 1352547 h 1773253"/>
                <a:gd name="connsiteX10" fmla="*/ 0 w 1622231"/>
                <a:gd name="connsiteY10" fmla="*/ 1119184 h 1773253"/>
                <a:gd name="connsiteX0" fmla="*/ 0 w 1622231"/>
                <a:gd name="connsiteY0" fmla="*/ 1119184 h 1800701"/>
                <a:gd name="connsiteX1" fmla="*/ 0 w 1622231"/>
                <a:gd name="connsiteY1" fmla="*/ 1647822 h 1800701"/>
                <a:gd name="connsiteX2" fmla="*/ 1574006 w 1622231"/>
                <a:gd name="connsiteY2" fmla="*/ 1302541 h 1800701"/>
                <a:gd name="connsiteX3" fmla="*/ 1264443 w 1622231"/>
                <a:gd name="connsiteY3" fmla="*/ 540542 h 1800701"/>
                <a:gd name="connsiteX4" fmla="*/ 835820 w 1622231"/>
                <a:gd name="connsiteY4" fmla="*/ 373856 h 1800701"/>
                <a:gd name="connsiteX5" fmla="*/ 807244 w 1622231"/>
                <a:gd name="connsiteY5" fmla="*/ 0 h 1800701"/>
                <a:gd name="connsiteX6" fmla="*/ 421482 w 1622231"/>
                <a:gd name="connsiteY6" fmla="*/ 321468 h 1800701"/>
                <a:gd name="connsiteX7" fmla="*/ 595313 w 1622231"/>
                <a:gd name="connsiteY7" fmla="*/ 766762 h 1800701"/>
                <a:gd name="connsiteX8" fmla="*/ 923925 w 1622231"/>
                <a:gd name="connsiteY8" fmla="*/ 1007267 h 1800701"/>
                <a:gd name="connsiteX9" fmla="*/ 621506 w 1622231"/>
                <a:gd name="connsiteY9" fmla="*/ 1352547 h 1800701"/>
                <a:gd name="connsiteX10" fmla="*/ 0 w 1622231"/>
                <a:gd name="connsiteY10" fmla="*/ 1119184 h 1800701"/>
                <a:gd name="connsiteX0" fmla="*/ 0 w 1552023"/>
                <a:gd name="connsiteY0" fmla="*/ 1119184 h 1859749"/>
                <a:gd name="connsiteX1" fmla="*/ 0 w 1552023"/>
                <a:gd name="connsiteY1" fmla="*/ 1647822 h 1859749"/>
                <a:gd name="connsiteX2" fmla="*/ 1462087 w 1552023"/>
                <a:gd name="connsiteY2" fmla="*/ 1469229 h 1859749"/>
                <a:gd name="connsiteX3" fmla="*/ 1264443 w 1552023"/>
                <a:gd name="connsiteY3" fmla="*/ 540542 h 1859749"/>
                <a:gd name="connsiteX4" fmla="*/ 835820 w 1552023"/>
                <a:gd name="connsiteY4" fmla="*/ 373856 h 1859749"/>
                <a:gd name="connsiteX5" fmla="*/ 807244 w 1552023"/>
                <a:gd name="connsiteY5" fmla="*/ 0 h 1859749"/>
                <a:gd name="connsiteX6" fmla="*/ 421482 w 1552023"/>
                <a:gd name="connsiteY6" fmla="*/ 321468 h 1859749"/>
                <a:gd name="connsiteX7" fmla="*/ 595313 w 1552023"/>
                <a:gd name="connsiteY7" fmla="*/ 766762 h 1859749"/>
                <a:gd name="connsiteX8" fmla="*/ 923925 w 1552023"/>
                <a:gd name="connsiteY8" fmla="*/ 1007267 h 1859749"/>
                <a:gd name="connsiteX9" fmla="*/ 621506 w 1552023"/>
                <a:gd name="connsiteY9" fmla="*/ 1352547 h 1859749"/>
                <a:gd name="connsiteX10" fmla="*/ 0 w 1552023"/>
                <a:gd name="connsiteY10" fmla="*/ 1119184 h 1859749"/>
                <a:gd name="connsiteX0" fmla="*/ 0 w 1571973"/>
                <a:gd name="connsiteY0" fmla="*/ 1119184 h 1800114"/>
                <a:gd name="connsiteX1" fmla="*/ 0 w 1571973"/>
                <a:gd name="connsiteY1" fmla="*/ 1647822 h 1800114"/>
                <a:gd name="connsiteX2" fmla="*/ 1462087 w 1571973"/>
                <a:gd name="connsiteY2" fmla="*/ 1469229 h 1800114"/>
                <a:gd name="connsiteX3" fmla="*/ 1264443 w 1571973"/>
                <a:gd name="connsiteY3" fmla="*/ 540542 h 1800114"/>
                <a:gd name="connsiteX4" fmla="*/ 835820 w 1571973"/>
                <a:gd name="connsiteY4" fmla="*/ 373856 h 1800114"/>
                <a:gd name="connsiteX5" fmla="*/ 807244 w 1571973"/>
                <a:gd name="connsiteY5" fmla="*/ 0 h 1800114"/>
                <a:gd name="connsiteX6" fmla="*/ 421482 w 1571973"/>
                <a:gd name="connsiteY6" fmla="*/ 321468 h 1800114"/>
                <a:gd name="connsiteX7" fmla="*/ 595313 w 1571973"/>
                <a:gd name="connsiteY7" fmla="*/ 766762 h 1800114"/>
                <a:gd name="connsiteX8" fmla="*/ 923925 w 1571973"/>
                <a:gd name="connsiteY8" fmla="*/ 1007267 h 1800114"/>
                <a:gd name="connsiteX9" fmla="*/ 621506 w 1571973"/>
                <a:gd name="connsiteY9" fmla="*/ 1352547 h 1800114"/>
                <a:gd name="connsiteX10" fmla="*/ 0 w 1571973"/>
                <a:gd name="connsiteY10" fmla="*/ 1119184 h 1800114"/>
                <a:gd name="connsiteX0" fmla="*/ 0 w 1620477"/>
                <a:gd name="connsiteY0" fmla="*/ 1119184 h 1800815"/>
                <a:gd name="connsiteX1" fmla="*/ 0 w 1620477"/>
                <a:gd name="connsiteY1" fmla="*/ 1647822 h 1800815"/>
                <a:gd name="connsiteX2" fmla="*/ 1462087 w 1620477"/>
                <a:gd name="connsiteY2" fmla="*/ 1469229 h 1800815"/>
                <a:gd name="connsiteX3" fmla="*/ 1264443 w 1620477"/>
                <a:gd name="connsiteY3" fmla="*/ 540542 h 1800815"/>
                <a:gd name="connsiteX4" fmla="*/ 835820 w 1620477"/>
                <a:gd name="connsiteY4" fmla="*/ 373856 h 1800815"/>
                <a:gd name="connsiteX5" fmla="*/ 807244 w 1620477"/>
                <a:gd name="connsiteY5" fmla="*/ 0 h 1800815"/>
                <a:gd name="connsiteX6" fmla="*/ 421482 w 1620477"/>
                <a:gd name="connsiteY6" fmla="*/ 321468 h 1800815"/>
                <a:gd name="connsiteX7" fmla="*/ 595313 w 1620477"/>
                <a:gd name="connsiteY7" fmla="*/ 766762 h 1800815"/>
                <a:gd name="connsiteX8" fmla="*/ 923925 w 1620477"/>
                <a:gd name="connsiteY8" fmla="*/ 1007267 h 1800815"/>
                <a:gd name="connsiteX9" fmla="*/ 621506 w 1620477"/>
                <a:gd name="connsiteY9" fmla="*/ 1352547 h 1800815"/>
                <a:gd name="connsiteX10" fmla="*/ 0 w 1620477"/>
                <a:gd name="connsiteY10" fmla="*/ 1119184 h 1800815"/>
                <a:gd name="connsiteX0" fmla="*/ 0 w 1629436"/>
                <a:gd name="connsiteY0" fmla="*/ 1119184 h 1799377"/>
                <a:gd name="connsiteX1" fmla="*/ 0 w 1629436"/>
                <a:gd name="connsiteY1" fmla="*/ 1647822 h 1799377"/>
                <a:gd name="connsiteX2" fmla="*/ 1476374 w 1629436"/>
                <a:gd name="connsiteY2" fmla="*/ 1464467 h 1799377"/>
                <a:gd name="connsiteX3" fmla="*/ 1264443 w 1629436"/>
                <a:gd name="connsiteY3" fmla="*/ 540542 h 1799377"/>
                <a:gd name="connsiteX4" fmla="*/ 835820 w 1629436"/>
                <a:gd name="connsiteY4" fmla="*/ 373856 h 1799377"/>
                <a:gd name="connsiteX5" fmla="*/ 807244 w 1629436"/>
                <a:gd name="connsiteY5" fmla="*/ 0 h 1799377"/>
                <a:gd name="connsiteX6" fmla="*/ 421482 w 1629436"/>
                <a:gd name="connsiteY6" fmla="*/ 321468 h 1799377"/>
                <a:gd name="connsiteX7" fmla="*/ 595313 w 1629436"/>
                <a:gd name="connsiteY7" fmla="*/ 766762 h 1799377"/>
                <a:gd name="connsiteX8" fmla="*/ 923925 w 1629436"/>
                <a:gd name="connsiteY8" fmla="*/ 1007267 h 1799377"/>
                <a:gd name="connsiteX9" fmla="*/ 621506 w 1629436"/>
                <a:gd name="connsiteY9" fmla="*/ 1352547 h 1799377"/>
                <a:gd name="connsiteX10" fmla="*/ 0 w 1629436"/>
                <a:gd name="connsiteY10" fmla="*/ 1119184 h 1799377"/>
                <a:gd name="connsiteX0" fmla="*/ 0 w 1606110"/>
                <a:gd name="connsiteY0" fmla="*/ 1119184 h 1796213"/>
                <a:gd name="connsiteX1" fmla="*/ 0 w 1606110"/>
                <a:gd name="connsiteY1" fmla="*/ 1647822 h 1796213"/>
                <a:gd name="connsiteX2" fmla="*/ 1476374 w 1606110"/>
                <a:gd name="connsiteY2" fmla="*/ 1464467 h 1796213"/>
                <a:gd name="connsiteX3" fmla="*/ 1264443 w 1606110"/>
                <a:gd name="connsiteY3" fmla="*/ 540542 h 1796213"/>
                <a:gd name="connsiteX4" fmla="*/ 835820 w 1606110"/>
                <a:gd name="connsiteY4" fmla="*/ 373856 h 1796213"/>
                <a:gd name="connsiteX5" fmla="*/ 807244 w 1606110"/>
                <a:gd name="connsiteY5" fmla="*/ 0 h 1796213"/>
                <a:gd name="connsiteX6" fmla="*/ 421482 w 1606110"/>
                <a:gd name="connsiteY6" fmla="*/ 321468 h 1796213"/>
                <a:gd name="connsiteX7" fmla="*/ 595313 w 1606110"/>
                <a:gd name="connsiteY7" fmla="*/ 766762 h 1796213"/>
                <a:gd name="connsiteX8" fmla="*/ 923925 w 1606110"/>
                <a:gd name="connsiteY8" fmla="*/ 1007267 h 1796213"/>
                <a:gd name="connsiteX9" fmla="*/ 621506 w 1606110"/>
                <a:gd name="connsiteY9" fmla="*/ 1352547 h 1796213"/>
                <a:gd name="connsiteX10" fmla="*/ 0 w 1606110"/>
                <a:gd name="connsiteY10" fmla="*/ 1119184 h 1796213"/>
                <a:gd name="connsiteX0" fmla="*/ 0 w 1625337"/>
                <a:gd name="connsiteY0" fmla="*/ 1119184 h 1796213"/>
                <a:gd name="connsiteX1" fmla="*/ 0 w 1625337"/>
                <a:gd name="connsiteY1" fmla="*/ 1647822 h 1796213"/>
                <a:gd name="connsiteX2" fmla="*/ 1476374 w 1625337"/>
                <a:gd name="connsiteY2" fmla="*/ 1464467 h 1796213"/>
                <a:gd name="connsiteX3" fmla="*/ 1264443 w 1625337"/>
                <a:gd name="connsiteY3" fmla="*/ 540542 h 1796213"/>
                <a:gd name="connsiteX4" fmla="*/ 835820 w 1625337"/>
                <a:gd name="connsiteY4" fmla="*/ 373856 h 1796213"/>
                <a:gd name="connsiteX5" fmla="*/ 807244 w 1625337"/>
                <a:gd name="connsiteY5" fmla="*/ 0 h 1796213"/>
                <a:gd name="connsiteX6" fmla="*/ 421482 w 1625337"/>
                <a:gd name="connsiteY6" fmla="*/ 321468 h 1796213"/>
                <a:gd name="connsiteX7" fmla="*/ 595313 w 1625337"/>
                <a:gd name="connsiteY7" fmla="*/ 766762 h 1796213"/>
                <a:gd name="connsiteX8" fmla="*/ 923925 w 1625337"/>
                <a:gd name="connsiteY8" fmla="*/ 1007267 h 1796213"/>
                <a:gd name="connsiteX9" fmla="*/ 621506 w 1625337"/>
                <a:gd name="connsiteY9" fmla="*/ 1352547 h 1796213"/>
                <a:gd name="connsiteX10" fmla="*/ 0 w 1625337"/>
                <a:gd name="connsiteY10" fmla="*/ 1119184 h 1796213"/>
                <a:gd name="connsiteX0" fmla="*/ 0 w 1625337"/>
                <a:gd name="connsiteY0" fmla="*/ 1119184 h 1803595"/>
                <a:gd name="connsiteX1" fmla="*/ 0 w 1625337"/>
                <a:gd name="connsiteY1" fmla="*/ 1647822 h 1803595"/>
                <a:gd name="connsiteX2" fmla="*/ 1476374 w 1625337"/>
                <a:gd name="connsiteY2" fmla="*/ 1464467 h 1803595"/>
                <a:gd name="connsiteX3" fmla="*/ 1264443 w 1625337"/>
                <a:gd name="connsiteY3" fmla="*/ 540542 h 1803595"/>
                <a:gd name="connsiteX4" fmla="*/ 835820 w 1625337"/>
                <a:gd name="connsiteY4" fmla="*/ 373856 h 1803595"/>
                <a:gd name="connsiteX5" fmla="*/ 807244 w 1625337"/>
                <a:gd name="connsiteY5" fmla="*/ 0 h 1803595"/>
                <a:gd name="connsiteX6" fmla="*/ 421482 w 1625337"/>
                <a:gd name="connsiteY6" fmla="*/ 321468 h 1803595"/>
                <a:gd name="connsiteX7" fmla="*/ 595313 w 1625337"/>
                <a:gd name="connsiteY7" fmla="*/ 766762 h 1803595"/>
                <a:gd name="connsiteX8" fmla="*/ 923925 w 1625337"/>
                <a:gd name="connsiteY8" fmla="*/ 1007267 h 1803595"/>
                <a:gd name="connsiteX9" fmla="*/ 621506 w 1625337"/>
                <a:gd name="connsiteY9" fmla="*/ 1352547 h 1803595"/>
                <a:gd name="connsiteX10" fmla="*/ 0 w 1625337"/>
                <a:gd name="connsiteY10" fmla="*/ 1119184 h 1803595"/>
                <a:gd name="connsiteX0" fmla="*/ 0 w 1625337"/>
                <a:gd name="connsiteY0" fmla="*/ 1119184 h 1799376"/>
                <a:gd name="connsiteX1" fmla="*/ 0 w 1625337"/>
                <a:gd name="connsiteY1" fmla="*/ 1647822 h 1799376"/>
                <a:gd name="connsiteX2" fmla="*/ 1476374 w 1625337"/>
                <a:gd name="connsiteY2" fmla="*/ 1464467 h 1799376"/>
                <a:gd name="connsiteX3" fmla="*/ 1264443 w 1625337"/>
                <a:gd name="connsiteY3" fmla="*/ 540542 h 1799376"/>
                <a:gd name="connsiteX4" fmla="*/ 835820 w 1625337"/>
                <a:gd name="connsiteY4" fmla="*/ 373856 h 1799376"/>
                <a:gd name="connsiteX5" fmla="*/ 807244 w 1625337"/>
                <a:gd name="connsiteY5" fmla="*/ 0 h 1799376"/>
                <a:gd name="connsiteX6" fmla="*/ 421482 w 1625337"/>
                <a:gd name="connsiteY6" fmla="*/ 321468 h 1799376"/>
                <a:gd name="connsiteX7" fmla="*/ 595313 w 1625337"/>
                <a:gd name="connsiteY7" fmla="*/ 766762 h 1799376"/>
                <a:gd name="connsiteX8" fmla="*/ 923925 w 1625337"/>
                <a:gd name="connsiteY8" fmla="*/ 1007267 h 1799376"/>
                <a:gd name="connsiteX9" fmla="*/ 621506 w 1625337"/>
                <a:gd name="connsiteY9" fmla="*/ 1352547 h 1799376"/>
                <a:gd name="connsiteX10" fmla="*/ 0 w 1625337"/>
                <a:gd name="connsiteY10" fmla="*/ 1119184 h 1799376"/>
                <a:gd name="connsiteX0" fmla="*/ 0 w 1635914"/>
                <a:gd name="connsiteY0" fmla="*/ 1119184 h 1799376"/>
                <a:gd name="connsiteX1" fmla="*/ 0 w 1635914"/>
                <a:gd name="connsiteY1" fmla="*/ 1647822 h 1799376"/>
                <a:gd name="connsiteX2" fmla="*/ 1476374 w 1635914"/>
                <a:gd name="connsiteY2" fmla="*/ 1464467 h 1799376"/>
                <a:gd name="connsiteX3" fmla="*/ 1264443 w 1635914"/>
                <a:gd name="connsiteY3" fmla="*/ 540542 h 1799376"/>
                <a:gd name="connsiteX4" fmla="*/ 835820 w 1635914"/>
                <a:gd name="connsiteY4" fmla="*/ 373856 h 1799376"/>
                <a:gd name="connsiteX5" fmla="*/ 807244 w 1635914"/>
                <a:gd name="connsiteY5" fmla="*/ 0 h 1799376"/>
                <a:gd name="connsiteX6" fmla="*/ 421482 w 1635914"/>
                <a:gd name="connsiteY6" fmla="*/ 321468 h 1799376"/>
                <a:gd name="connsiteX7" fmla="*/ 595313 w 1635914"/>
                <a:gd name="connsiteY7" fmla="*/ 766762 h 1799376"/>
                <a:gd name="connsiteX8" fmla="*/ 923925 w 1635914"/>
                <a:gd name="connsiteY8" fmla="*/ 1007267 h 1799376"/>
                <a:gd name="connsiteX9" fmla="*/ 621506 w 1635914"/>
                <a:gd name="connsiteY9" fmla="*/ 1352547 h 1799376"/>
                <a:gd name="connsiteX10" fmla="*/ 0 w 1635914"/>
                <a:gd name="connsiteY10" fmla="*/ 1119184 h 1799376"/>
                <a:gd name="connsiteX0" fmla="*/ 0 w 1720482"/>
                <a:gd name="connsiteY0" fmla="*/ 1119184 h 1772537"/>
                <a:gd name="connsiteX1" fmla="*/ 0 w 1720482"/>
                <a:gd name="connsiteY1" fmla="*/ 1647822 h 1772537"/>
                <a:gd name="connsiteX2" fmla="*/ 1476374 w 1720482"/>
                <a:gd name="connsiteY2" fmla="*/ 1464467 h 1772537"/>
                <a:gd name="connsiteX3" fmla="*/ 1397793 w 1720482"/>
                <a:gd name="connsiteY3" fmla="*/ 626267 h 1772537"/>
                <a:gd name="connsiteX4" fmla="*/ 835820 w 1720482"/>
                <a:gd name="connsiteY4" fmla="*/ 373856 h 1772537"/>
                <a:gd name="connsiteX5" fmla="*/ 807244 w 1720482"/>
                <a:gd name="connsiteY5" fmla="*/ 0 h 1772537"/>
                <a:gd name="connsiteX6" fmla="*/ 421482 w 1720482"/>
                <a:gd name="connsiteY6" fmla="*/ 321468 h 1772537"/>
                <a:gd name="connsiteX7" fmla="*/ 595313 w 1720482"/>
                <a:gd name="connsiteY7" fmla="*/ 766762 h 1772537"/>
                <a:gd name="connsiteX8" fmla="*/ 923925 w 1720482"/>
                <a:gd name="connsiteY8" fmla="*/ 1007267 h 1772537"/>
                <a:gd name="connsiteX9" fmla="*/ 621506 w 1720482"/>
                <a:gd name="connsiteY9" fmla="*/ 1352547 h 1772537"/>
                <a:gd name="connsiteX10" fmla="*/ 0 w 1720482"/>
                <a:gd name="connsiteY10" fmla="*/ 1119184 h 1772537"/>
                <a:gd name="connsiteX0" fmla="*/ 0 w 1630664"/>
                <a:gd name="connsiteY0" fmla="*/ 1119184 h 1772537"/>
                <a:gd name="connsiteX1" fmla="*/ 0 w 1630664"/>
                <a:gd name="connsiteY1" fmla="*/ 1647822 h 1772537"/>
                <a:gd name="connsiteX2" fmla="*/ 1476374 w 1630664"/>
                <a:gd name="connsiteY2" fmla="*/ 1464467 h 1772537"/>
                <a:gd name="connsiteX3" fmla="*/ 1397793 w 1630664"/>
                <a:gd name="connsiteY3" fmla="*/ 626267 h 1772537"/>
                <a:gd name="connsiteX4" fmla="*/ 835820 w 1630664"/>
                <a:gd name="connsiteY4" fmla="*/ 373856 h 1772537"/>
                <a:gd name="connsiteX5" fmla="*/ 807244 w 1630664"/>
                <a:gd name="connsiteY5" fmla="*/ 0 h 1772537"/>
                <a:gd name="connsiteX6" fmla="*/ 421482 w 1630664"/>
                <a:gd name="connsiteY6" fmla="*/ 321468 h 1772537"/>
                <a:gd name="connsiteX7" fmla="*/ 595313 w 1630664"/>
                <a:gd name="connsiteY7" fmla="*/ 766762 h 1772537"/>
                <a:gd name="connsiteX8" fmla="*/ 923925 w 1630664"/>
                <a:gd name="connsiteY8" fmla="*/ 1007267 h 1772537"/>
                <a:gd name="connsiteX9" fmla="*/ 621506 w 1630664"/>
                <a:gd name="connsiteY9" fmla="*/ 1352547 h 1772537"/>
                <a:gd name="connsiteX10" fmla="*/ 0 w 1630664"/>
                <a:gd name="connsiteY10" fmla="*/ 1119184 h 1772537"/>
                <a:gd name="connsiteX0" fmla="*/ 0 w 1615856"/>
                <a:gd name="connsiteY0" fmla="*/ 1119184 h 1800557"/>
                <a:gd name="connsiteX1" fmla="*/ 0 w 1615856"/>
                <a:gd name="connsiteY1" fmla="*/ 1647822 h 1800557"/>
                <a:gd name="connsiteX2" fmla="*/ 1476374 w 1615856"/>
                <a:gd name="connsiteY2" fmla="*/ 1464467 h 1800557"/>
                <a:gd name="connsiteX3" fmla="*/ 1397793 w 1615856"/>
                <a:gd name="connsiteY3" fmla="*/ 626267 h 1800557"/>
                <a:gd name="connsiteX4" fmla="*/ 835820 w 1615856"/>
                <a:gd name="connsiteY4" fmla="*/ 373856 h 1800557"/>
                <a:gd name="connsiteX5" fmla="*/ 807244 w 1615856"/>
                <a:gd name="connsiteY5" fmla="*/ 0 h 1800557"/>
                <a:gd name="connsiteX6" fmla="*/ 421482 w 1615856"/>
                <a:gd name="connsiteY6" fmla="*/ 321468 h 1800557"/>
                <a:gd name="connsiteX7" fmla="*/ 595313 w 1615856"/>
                <a:gd name="connsiteY7" fmla="*/ 766762 h 1800557"/>
                <a:gd name="connsiteX8" fmla="*/ 923925 w 1615856"/>
                <a:gd name="connsiteY8" fmla="*/ 1007267 h 1800557"/>
                <a:gd name="connsiteX9" fmla="*/ 621506 w 1615856"/>
                <a:gd name="connsiteY9" fmla="*/ 1352547 h 1800557"/>
                <a:gd name="connsiteX10" fmla="*/ 0 w 1615856"/>
                <a:gd name="connsiteY10" fmla="*/ 1119184 h 1800557"/>
                <a:gd name="connsiteX0" fmla="*/ 0 w 1626496"/>
                <a:gd name="connsiteY0" fmla="*/ 1119184 h 1800277"/>
                <a:gd name="connsiteX1" fmla="*/ 0 w 1626496"/>
                <a:gd name="connsiteY1" fmla="*/ 1647822 h 1800277"/>
                <a:gd name="connsiteX2" fmla="*/ 1476374 w 1626496"/>
                <a:gd name="connsiteY2" fmla="*/ 1464467 h 1800277"/>
                <a:gd name="connsiteX3" fmla="*/ 1397793 w 1626496"/>
                <a:gd name="connsiteY3" fmla="*/ 626267 h 1800277"/>
                <a:gd name="connsiteX4" fmla="*/ 835820 w 1626496"/>
                <a:gd name="connsiteY4" fmla="*/ 373856 h 1800277"/>
                <a:gd name="connsiteX5" fmla="*/ 807244 w 1626496"/>
                <a:gd name="connsiteY5" fmla="*/ 0 h 1800277"/>
                <a:gd name="connsiteX6" fmla="*/ 421482 w 1626496"/>
                <a:gd name="connsiteY6" fmla="*/ 321468 h 1800277"/>
                <a:gd name="connsiteX7" fmla="*/ 595313 w 1626496"/>
                <a:gd name="connsiteY7" fmla="*/ 766762 h 1800277"/>
                <a:gd name="connsiteX8" fmla="*/ 923925 w 1626496"/>
                <a:gd name="connsiteY8" fmla="*/ 1007267 h 1800277"/>
                <a:gd name="connsiteX9" fmla="*/ 621506 w 1626496"/>
                <a:gd name="connsiteY9" fmla="*/ 1352547 h 1800277"/>
                <a:gd name="connsiteX10" fmla="*/ 0 w 1626496"/>
                <a:gd name="connsiteY10" fmla="*/ 1119184 h 180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496" h="1800277">
                  <a:moveTo>
                    <a:pt x="0" y="1119184"/>
                  </a:moveTo>
                  <a:lnTo>
                    <a:pt x="0" y="1647822"/>
                  </a:lnTo>
                  <a:cubicBezTo>
                    <a:pt x="686196" y="1947462"/>
                    <a:pt x="1196953" y="1762179"/>
                    <a:pt x="1476374" y="1464467"/>
                  </a:cubicBezTo>
                  <a:cubicBezTo>
                    <a:pt x="1699180" y="1227076"/>
                    <a:pt x="1674781" y="817990"/>
                    <a:pt x="1397793" y="626267"/>
                  </a:cubicBezTo>
                  <a:cubicBezTo>
                    <a:pt x="1228944" y="509394"/>
                    <a:pt x="1023144" y="457993"/>
                    <a:pt x="835820" y="373856"/>
                  </a:cubicBezTo>
                  <a:cubicBezTo>
                    <a:pt x="676275" y="325437"/>
                    <a:pt x="542926" y="112711"/>
                    <a:pt x="807244" y="0"/>
                  </a:cubicBezTo>
                  <a:cubicBezTo>
                    <a:pt x="507207" y="50006"/>
                    <a:pt x="440530" y="235745"/>
                    <a:pt x="421482" y="321468"/>
                  </a:cubicBezTo>
                  <a:cubicBezTo>
                    <a:pt x="362745" y="574674"/>
                    <a:pt x="546894" y="723107"/>
                    <a:pt x="595313" y="766762"/>
                  </a:cubicBezTo>
                  <a:cubicBezTo>
                    <a:pt x="664369" y="835024"/>
                    <a:pt x="857250" y="884236"/>
                    <a:pt x="923925" y="1007267"/>
                  </a:cubicBezTo>
                  <a:cubicBezTo>
                    <a:pt x="992188" y="1158079"/>
                    <a:pt x="883541" y="1334500"/>
                    <a:pt x="621506" y="1352547"/>
                  </a:cubicBezTo>
                  <a:cubicBezTo>
                    <a:pt x="455755" y="1363963"/>
                    <a:pt x="205977" y="1265235"/>
                    <a:pt x="0" y="1119184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Freeform 15"/>
            <p:cNvSpPr/>
            <p:nvPr userDrawn="1"/>
          </p:nvSpPr>
          <p:spPr>
            <a:xfrm>
              <a:off x="4955996" y="1056024"/>
              <a:ext cx="181426" cy="105070"/>
            </a:xfrm>
            <a:custGeom>
              <a:avLst/>
              <a:gdLst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04937"/>
                <a:gd name="connsiteY0" fmla="*/ 635794 h 788194"/>
                <a:gd name="connsiteX1" fmla="*/ 1402556 w 1404937"/>
                <a:gd name="connsiteY1" fmla="*/ 64294 h 788194"/>
                <a:gd name="connsiteX2" fmla="*/ 547687 w 1404937"/>
                <a:gd name="connsiteY2" fmla="*/ 0 h 788194"/>
                <a:gd name="connsiteX3" fmla="*/ 14287 w 1404937"/>
                <a:gd name="connsiteY3" fmla="*/ 469106 h 788194"/>
                <a:gd name="connsiteX4" fmla="*/ 0 w 1404937"/>
                <a:gd name="connsiteY4" fmla="*/ 788194 h 788194"/>
                <a:gd name="connsiteX5" fmla="*/ 283368 w 1404937"/>
                <a:gd name="connsiteY5" fmla="*/ 438150 h 788194"/>
                <a:gd name="connsiteX6" fmla="*/ 821531 w 1404937"/>
                <a:gd name="connsiteY6" fmla="*/ 371475 h 788194"/>
                <a:gd name="connsiteX7" fmla="*/ 1404937 w 1404937"/>
                <a:gd name="connsiteY7" fmla="*/ 635794 h 788194"/>
                <a:gd name="connsiteX0" fmla="*/ 1404937 w 1413690"/>
                <a:gd name="connsiteY0" fmla="*/ 635794 h 788194"/>
                <a:gd name="connsiteX1" fmla="*/ 1402556 w 1413690"/>
                <a:gd name="connsiteY1" fmla="*/ 64294 h 788194"/>
                <a:gd name="connsiteX2" fmla="*/ 547687 w 1413690"/>
                <a:gd name="connsiteY2" fmla="*/ 0 h 788194"/>
                <a:gd name="connsiteX3" fmla="*/ 14287 w 1413690"/>
                <a:gd name="connsiteY3" fmla="*/ 469106 h 788194"/>
                <a:gd name="connsiteX4" fmla="*/ 0 w 1413690"/>
                <a:gd name="connsiteY4" fmla="*/ 788194 h 788194"/>
                <a:gd name="connsiteX5" fmla="*/ 283368 w 1413690"/>
                <a:gd name="connsiteY5" fmla="*/ 438150 h 788194"/>
                <a:gd name="connsiteX6" fmla="*/ 821531 w 1413690"/>
                <a:gd name="connsiteY6" fmla="*/ 371475 h 788194"/>
                <a:gd name="connsiteX7" fmla="*/ 1404937 w 1413690"/>
                <a:gd name="connsiteY7" fmla="*/ 635794 h 788194"/>
                <a:gd name="connsiteX0" fmla="*/ 1404937 w 1417413"/>
                <a:gd name="connsiteY0" fmla="*/ 635794 h 788194"/>
                <a:gd name="connsiteX1" fmla="*/ 1402556 w 1417413"/>
                <a:gd name="connsiteY1" fmla="*/ 64294 h 788194"/>
                <a:gd name="connsiteX2" fmla="*/ 547687 w 1417413"/>
                <a:gd name="connsiteY2" fmla="*/ 0 h 788194"/>
                <a:gd name="connsiteX3" fmla="*/ 14287 w 1417413"/>
                <a:gd name="connsiteY3" fmla="*/ 469106 h 788194"/>
                <a:gd name="connsiteX4" fmla="*/ 0 w 1417413"/>
                <a:gd name="connsiteY4" fmla="*/ 788194 h 788194"/>
                <a:gd name="connsiteX5" fmla="*/ 283368 w 1417413"/>
                <a:gd name="connsiteY5" fmla="*/ 438150 h 788194"/>
                <a:gd name="connsiteX6" fmla="*/ 821531 w 1417413"/>
                <a:gd name="connsiteY6" fmla="*/ 371475 h 788194"/>
                <a:gd name="connsiteX7" fmla="*/ 1404937 w 1417413"/>
                <a:gd name="connsiteY7" fmla="*/ 635794 h 788194"/>
                <a:gd name="connsiteX0" fmla="*/ 1404937 w 1417413"/>
                <a:gd name="connsiteY0" fmla="*/ 636458 h 788858"/>
                <a:gd name="connsiteX1" fmla="*/ 1402556 w 1417413"/>
                <a:gd name="connsiteY1" fmla="*/ 64958 h 788858"/>
                <a:gd name="connsiteX2" fmla="*/ 547687 w 1417413"/>
                <a:gd name="connsiteY2" fmla="*/ 664 h 788858"/>
                <a:gd name="connsiteX3" fmla="*/ 14287 w 1417413"/>
                <a:gd name="connsiteY3" fmla="*/ 469770 h 788858"/>
                <a:gd name="connsiteX4" fmla="*/ 0 w 1417413"/>
                <a:gd name="connsiteY4" fmla="*/ 788858 h 788858"/>
                <a:gd name="connsiteX5" fmla="*/ 283368 w 1417413"/>
                <a:gd name="connsiteY5" fmla="*/ 438814 h 788858"/>
                <a:gd name="connsiteX6" fmla="*/ 821531 w 1417413"/>
                <a:gd name="connsiteY6" fmla="*/ 372139 h 788858"/>
                <a:gd name="connsiteX7" fmla="*/ 1404937 w 1417413"/>
                <a:gd name="connsiteY7" fmla="*/ 636458 h 788858"/>
                <a:gd name="connsiteX0" fmla="*/ 1404937 w 1417413"/>
                <a:gd name="connsiteY0" fmla="*/ 659983 h 812383"/>
                <a:gd name="connsiteX1" fmla="*/ 1402556 w 1417413"/>
                <a:gd name="connsiteY1" fmla="*/ 88483 h 812383"/>
                <a:gd name="connsiteX2" fmla="*/ 547687 w 1417413"/>
                <a:gd name="connsiteY2" fmla="*/ 24189 h 812383"/>
                <a:gd name="connsiteX3" fmla="*/ 14287 w 1417413"/>
                <a:gd name="connsiteY3" fmla="*/ 493295 h 812383"/>
                <a:gd name="connsiteX4" fmla="*/ 0 w 1417413"/>
                <a:gd name="connsiteY4" fmla="*/ 812383 h 812383"/>
                <a:gd name="connsiteX5" fmla="*/ 283368 w 1417413"/>
                <a:gd name="connsiteY5" fmla="*/ 462339 h 812383"/>
                <a:gd name="connsiteX6" fmla="*/ 821531 w 1417413"/>
                <a:gd name="connsiteY6" fmla="*/ 395664 h 812383"/>
                <a:gd name="connsiteX7" fmla="*/ 1404937 w 1417413"/>
                <a:gd name="connsiteY7" fmla="*/ 659983 h 812383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4937 w 1417413"/>
                <a:gd name="connsiteY0" fmla="*/ 674932 h 827332"/>
                <a:gd name="connsiteX1" fmla="*/ 1402556 w 1417413"/>
                <a:gd name="connsiteY1" fmla="*/ 103432 h 827332"/>
                <a:gd name="connsiteX2" fmla="*/ 547687 w 1417413"/>
                <a:gd name="connsiteY2" fmla="*/ 39138 h 827332"/>
                <a:gd name="connsiteX3" fmla="*/ 14287 w 1417413"/>
                <a:gd name="connsiteY3" fmla="*/ 508244 h 827332"/>
                <a:gd name="connsiteX4" fmla="*/ 0 w 1417413"/>
                <a:gd name="connsiteY4" fmla="*/ 827332 h 827332"/>
                <a:gd name="connsiteX5" fmla="*/ 283368 w 1417413"/>
                <a:gd name="connsiteY5" fmla="*/ 477288 h 827332"/>
                <a:gd name="connsiteX6" fmla="*/ 821531 w 1417413"/>
                <a:gd name="connsiteY6" fmla="*/ 410613 h 827332"/>
                <a:gd name="connsiteX7" fmla="*/ 1404937 w 1417413"/>
                <a:gd name="connsiteY7" fmla="*/ 674932 h 827332"/>
                <a:gd name="connsiteX0" fmla="*/ 1406804 w 1419280"/>
                <a:gd name="connsiteY0" fmla="*/ 674932 h 827332"/>
                <a:gd name="connsiteX1" fmla="*/ 1404423 w 1419280"/>
                <a:gd name="connsiteY1" fmla="*/ 103432 h 827332"/>
                <a:gd name="connsiteX2" fmla="*/ 549554 w 1419280"/>
                <a:gd name="connsiteY2" fmla="*/ 39138 h 827332"/>
                <a:gd name="connsiteX3" fmla="*/ 16154 w 1419280"/>
                <a:gd name="connsiteY3" fmla="*/ 508244 h 827332"/>
                <a:gd name="connsiteX4" fmla="*/ 1867 w 1419280"/>
                <a:gd name="connsiteY4" fmla="*/ 827332 h 827332"/>
                <a:gd name="connsiteX5" fmla="*/ 285235 w 1419280"/>
                <a:gd name="connsiteY5" fmla="*/ 477288 h 827332"/>
                <a:gd name="connsiteX6" fmla="*/ 823398 w 1419280"/>
                <a:gd name="connsiteY6" fmla="*/ 410613 h 827332"/>
                <a:gd name="connsiteX7" fmla="*/ 1406804 w 1419280"/>
                <a:gd name="connsiteY7" fmla="*/ 674932 h 827332"/>
                <a:gd name="connsiteX0" fmla="*/ 1409119 w 1421595"/>
                <a:gd name="connsiteY0" fmla="*/ 674932 h 827332"/>
                <a:gd name="connsiteX1" fmla="*/ 1406738 w 1421595"/>
                <a:gd name="connsiteY1" fmla="*/ 103432 h 827332"/>
                <a:gd name="connsiteX2" fmla="*/ 551869 w 1421595"/>
                <a:gd name="connsiteY2" fmla="*/ 39138 h 827332"/>
                <a:gd name="connsiteX3" fmla="*/ 18469 w 1421595"/>
                <a:gd name="connsiteY3" fmla="*/ 508244 h 827332"/>
                <a:gd name="connsiteX4" fmla="*/ 4182 w 1421595"/>
                <a:gd name="connsiteY4" fmla="*/ 827332 h 827332"/>
                <a:gd name="connsiteX5" fmla="*/ 287550 w 1421595"/>
                <a:gd name="connsiteY5" fmla="*/ 477288 h 827332"/>
                <a:gd name="connsiteX6" fmla="*/ 825713 w 1421595"/>
                <a:gd name="connsiteY6" fmla="*/ 410613 h 827332"/>
                <a:gd name="connsiteX7" fmla="*/ 1409119 w 1421595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9564"/>
                <a:gd name="connsiteY0" fmla="*/ 674932 h 827332"/>
                <a:gd name="connsiteX1" fmla="*/ 1414707 w 1429564"/>
                <a:gd name="connsiteY1" fmla="*/ 103432 h 827332"/>
                <a:gd name="connsiteX2" fmla="*/ 559838 w 1429564"/>
                <a:gd name="connsiteY2" fmla="*/ 39138 h 827332"/>
                <a:gd name="connsiteX3" fmla="*/ 26438 w 1429564"/>
                <a:gd name="connsiteY3" fmla="*/ 508244 h 827332"/>
                <a:gd name="connsiteX4" fmla="*/ 12151 w 1429564"/>
                <a:gd name="connsiteY4" fmla="*/ 827332 h 827332"/>
                <a:gd name="connsiteX5" fmla="*/ 295519 w 1429564"/>
                <a:gd name="connsiteY5" fmla="*/ 477288 h 827332"/>
                <a:gd name="connsiteX6" fmla="*/ 833682 w 1429564"/>
                <a:gd name="connsiteY6" fmla="*/ 410613 h 827332"/>
                <a:gd name="connsiteX7" fmla="*/ 1417088 w 1429564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17088 w 1428573"/>
                <a:gd name="connsiteY0" fmla="*/ 674932 h 827332"/>
                <a:gd name="connsiteX1" fmla="*/ 1414707 w 1428573"/>
                <a:gd name="connsiteY1" fmla="*/ 103432 h 827332"/>
                <a:gd name="connsiteX2" fmla="*/ 559838 w 1428573"/>
                <a:gd name="connsiteY2" fmla="*/ 39138 h 827332"/>
                <a:gd name="connsiteX3" fmla="*/ 26438 w 1428573"/>
                <a:gd name="connsiteY3" fmla="*/ 508244 h 827332"/>
                <a:gd name="connsiteX4" fmla="*/ 12151 w 1428573"/>
                <a:gd name="connsiteY4" fmla="*/ 827332 h 827332"/>
                <a:gd name="connsiteX5" fmla="*/ 295519 w 1428573"/>
                <a:gd name="connsiteY5" fmla="*/ 477288 h 827332"/>
                <a:gd name="connsiteX6" fmla="*/ 833682 w 1428573"/>
                <a:gd name="connsiteY6" fmla="*/ 410613 h 827332"/>
                <a:gd name="connsiteX7" fmla="*/ 1417088 w 1428573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20075 w 1431560"/>
                <a:gd name="connsiteY0" fmla="*/ 674932 h 827332"/>
                <a:gd name="connsiteX1" fmla="*/ 1417694 w 1431560"/>
                <a:gd name="connsiteY1" fmla="*/ 103432 h 827332"/>
                <a:gd name="connsiteX2" fmla="*/ 562825 w 1431560"/>
                <a:gd name="connsiteY2" fmla="*/ 39138 h 827332"/>
                <a:gd name="connsiteX3" fmla="*/ 29425 w 1431560"/>
                <a:gd name="connsiteY3" fmla="*/ 508244 h 827332"/>
                <a:gd name="connsiteX4" fmla="*/ 15138 w 1431560"/>
                <a:gd name="connsiteY4" fmla="*/ 827332 h 827332"/>
                <a:gd name="connsiteX5" fmla="*/ 298506 w 1431560"/>
                <a:gd name="connsiteY5" fmla="*/ 477288 h 827332"/>
                <a:gd name="connsiteX6" fmla="*/ 836669 w 1431560"/>
                <a:gd name="connsiteY6" fmla="*/ 410613 h 827332"/>
                <a:gd name="connsiteX7" fmla="*/ 1420075 w 1431560"/>
                <a:gd name="connsiteY7" fmla="*/ 674932 h 827332"/>
                <a:gd name="connsiteX0" fmla="*/ 1417089 w 1428574"/>
                <a:gd name="connsiteY0" fmla="*/ 674932 h 827332"/>
                <a:gd name="connsiteX1" fmla="*/ 1414708 w 1428574"/>
                <a:gd name="connsiteY1" fmla="*/ 103432 h 827332"/>
                <a:gd name="connsiteX2" fmla="*/ 559839 w 1428574"/>
                <a:gd name="connsiteY2" fmla="*/ 39138 h 827332"/>
                <a:gd name="connsiteX3" fmla="*/ 26439 w 1428574"/>
                <a:gd name="connsiteY3" fmla="*/ 508244 h 827332"/>
                <a:gd name="connsiteX4" fmla="*/ 12152 w 1428574"/>
                <a:gd name="connsiteY4" fmla="*/ 827332 h 827332"/>
                <a:gd name="connsiteX5" fmla="*/ 295520 w 1428574"/>
                <a:gd name="connsiteY5" fmla="*/ 477288 h 827332"/>
                <a:gd name="connsiteX6" fmla="*/ 833683 w 1428574"/>
                <a:gd name="connsiteY6" fmla="*/ 410613 h 827332"/>
                <a:gd name="connsiteX7" fmla="*/ 1417089 w 1428574"/>
                <a:gd name="connsiteY7" fmla="*/ 674932 h 8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574" h="827332">
                  <a:moveTo>
                    <a:pt x="1417089" y="674932"/>
                  </a:moveTo>
                  <a:cubicBezTo>
                    <a:pt x="1435346" y="448714"/>
                    <a:pt x="1429789" y="289169"/>
                    <a:pt x="1414708" y="103432"/>
                  </a:cubicBezTo>
                  <a:cubicBezTo>
                    <a:pt x="1129752" y="1038"/>
                    <a:pt x="880514" y="-34681"/>
                    <a:pt x="559839" y="39138"/>
                  </a:cubicBezTo>
                  <a:cubicBezTo>
                    <a:pt x="324968" y="93205"/>
                    <a:pt x="103590" y="255487"/>
                    <a:pt x="26439" y="508244"/>
                  </a:cubicBezTo>
                  <a:cubicBezTo>
                    <a:pt x="-7732" y="620193"/>
                    <a:pt x="-4518" y="728112"/>
                    <a:pt x="12152" y="827332"/>
                  </a:cubicBezTo>
                  <a:cubicBezTo>
                    <a:pt x="28424" y="650723"/>
                    <a:pt x="130471" y="560134"/>
                    <a:pt x="295520" y="477288"/>
                  </a:cubicBezTo>
                  <a:cubicBezTo>
                    <a:pt x="460084" y="394686"/>
                    <a:pt x="654458" y="387116"/>
                    <a:pt x="833683" y="410613"/>
                  </a:cubicBezTo>
                  <a:cubicBezTo>
                    <a:pt x="1142452" y="451094"/>
                    <a:pt x="1298820" y="584445"/>
                    <a:pt x="1417089" y="674932"/>
                  </a:cubicBezTo>
                  <a:close/>
                </a:path>
              </a:pathLst>
            </a:custGeom>
            <a:solidFill>
              <a:schemeClr val="accent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44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341710"/>
            <a:ext cx="7713663" cy="520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250" y="992982"/>
            <a:ext cx="3756025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6" y="992982"/>
            <a:ext cx="3757613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08350" y="4770835"/>
            <a:ext cx="2738438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dt" sz="half" idx="11"/>
          </p:nvPr>
        </p:nvSpPr>
        <p:spPr>
          <a:xfrm>
            <a:off x="3584575" y="4807744"/>
            <a:ext cx="942975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July 2012</a:t>
            </a:r>
            <a:endParaRPr lang="en-US"/>
          </a:p>
        </p:txBody>
      </p:sp>
      <p:sp>
        <p:nvSpPr>
          <p:cNvPr id="7" name="Rectangle 158"/>
          <p:cNvSpPr>
            <a:spLocks noGrp="1" noChangeArrowheads="1"/>
          </p:cNvSpPr>
          <p:nvPr>
            <p:ph type="ftr" sz="quarter" idx="12"/>
          </p:nvPr>
        </p:nvSpPr>
        <p:spPr>
          <a:xfrm>
            <a:off x="3303588" y="4505325"/>
            <a:ext cx="1371600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954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341710"/>
            <a:ext cx="7713663" cy="520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992982"/>
            <a:ext cx="7666038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08350" y="4770835"/>
            <a:ext cx="2738438" cy="1512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1"/>
          </p:nvPr>
        </p:nvSpPr>
        <p:spPr>
          <a:xfrm>
            <a:off x="3584575" y="4807744"/>
            <a:ext cx="942975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July 2012</a:t>
            </a: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ftr" sz="quarter" idx="12"/>
          </p:nvPr>
        </p:nvSpPr>
        <p:spPr>
          <a:xfrm>
            <a:off x="3303588" y="4505325"/>
            <a:ext cx="1371600" cy="1023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13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3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0" r:id="rId2"/>
    <p:sldLayoutId id="2147483780" r:id="rId3"/>
    <p:sldLayoutId id="2147483771" r:id="rId4"/>
    <p:sldLayoutId id="2147483773" r:id="rId5"/>
    <p:sldLayoutId id="2147483774" r:id="rId6"/>
    <p:sldLayoutId id="2147483778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0400" y="3078495"/>
            <a:ext cx="5306510" cy="257020"/>
          </a:xfrm>
        </p:spPr>
        <p:txBody>
          <a:bodyPr/>
          <a:lstStyle/>
          <a:p>
            <a:r>
              <a:rPr lang="en-GB" noProof="0" dirty="0" smtClean="0"/>
              <a:t>Wim </a:t>
            </a:r>
            <a:r>
              <a:rPr lang="en-GB" noProof="0" dirty="0"/>
              <a:t>Ottenhoff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0" y="3368872"/>
            <a:ext cx="5306510" cy="524398"/>
          </a:xfrm>
        </p:spPr>
        <p:txBody>
          <a:bodyPr/>
          <a:lstStyle/>
          <a:p>
            <a:r>
              <a:rPr lang="en-GB" noProof="0" dirty="0"/>
              <a:t>January 2018</a:t>
            </a:r>
          </a:p>
          <a:p>
            <a:r>
              <a:rPr lang="en-GB" noProof="0" dirty="0"/>
              <a:t>Version </a:t>
            </a:r>
            <a:r>
              <a:rPr lang="en-GB" noProof="0" dirty="0" smtClean="0"/>
              <a:t>2.4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28455" y="1885950"/>
            <a:ext cx="5978455" cy="369332"/>
          </a:xfrm>
        </p:spPr>
        <p:txBody>
          <a:bodyPr/>
          <a:lstStyle/>
          <a:p>
            <a:r>
              <a:rPr lang="en-GB" noProof="0" dirty="0"/>
              <a:t>An introduction to ASML’s </a:t>
            </a:r>
            <a:r>
              <a:rPr lang="en-GB" noProof="0" dirty="0" smtClean="0"/>
              <a:t>PMI project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30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Reuse in </a:t>
            </a:r>
            <a:r>
              <a:rPr lang="en-GB" noProof="0" dirty="0" smtClean="0"/>
              <a:t>design: clearance </a:t>
            </a:r>
            <a:r>
              <a:rPr lang="en-GB" noProof="0" dirty="0"/>
              <a:t>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Reuse in CAM: Feature Based </a:t>
            </a:r>
            <a:r>
              <a:rPr lang="en-GB" noProof="0" dirty="0" smtClean="0"/>
              <a:t>Machining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Reuse in First Article Inspection</a:t>
            </a: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Reuse in </a:t>
            </a:r>
            <a:r>
              <a:rPr lang="en-GB" noProof="0" dirty="0" smtClean="0"/>
              <a:t>inspection</a:t>
            </a:r>
            <a:r>
              <a:rPr lang="en-GB" noProof="0" dirty="0"/>
              <a:t>: CMM Programming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Main benefits of MBD/PMI are in downstream reuse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62" y="2574451"/>
            <a:ext cx="3150191" cy="19243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008" y="2574452"/>
            <a:ext cx="2693559" cy="19199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3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" y="347472"/>
            <a:ext cx="7671501" cy="557022"/>
          </a:xfrm>
        </p:spPr>
        <p:txBody>
          <a:bodyPr>
            <a:normAutofit/>
          </a:bodyPr>
          <a:lstStyle/>
          <a:p>
            <a:r>
              <a:rPr lang="en-GB" noProof="0" dirty="0"/>
              <a:t>Integrated approach required!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BF23E3A-8558-42B9-AEEE-59D910584A1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8838" y="1009420"/>
            <a:ext cx="8528687" cy="3279037"/>
            <a:chOff x="425846" y="1335024"/>
            <a:chExt cx="17062639" cy="6560100"/>
          </a:xfrm>
        </p:grpSpPr>
        <p:pic>
          <p:nvPicPr>
            <p:cNvPr id="8" name="Picture 2" descr="https://siemensplm.i.lithium.com/t5/image/serverpage/image-id/3823iBF94694C2838804A?v=1.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26" b="19243"/>
            <a:stretch/>
          </p:blipFill>
          <p:spPr bwMode="auto">
            <a:xfrm>
              <a:off x="425846" y="1335024"/>
              <a:ext cx="17062639" cy="6359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019909" y="1535502"/>
              <a:ext cx="2173857" cy="69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2750" y="1535501"/>
              <a:ext cx="2173857" cy="69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87829" y="1335024"/>
              <a:ext cx="3442979" cy="69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6595" y="5457469"/>
              <a:ext cx="2209829" cy="69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88538" y="7043675"/>
              <a:ext cx="2993602" cy="851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2283" y="7043677"/>
              <a:ext cx="3068247" cy="757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10531" y="7077152"/>
              <a:ext cx="3620277" cy="69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876146" y="6468609"/>
              <a:ext cx="2695021" cy="1055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76146" y="4478694"/>
              <a:ext cx="1631332" cy="55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7499" y="4020578"/>
            <a:ext cx="6999828" cy="801810"/>
          </a:xfrm>
        </p:spPr>
        <p:txBody>
          <a:bodyPr/>
          <a:lstStyle/>
          <a:p>
            <a:r>
              <a:rPr lang="en-GB" dirty="0" smtClean="0"/>
              <a:t>Integrating Engineering </a:t>
            </a:r>
            <a:r>
              <a:rPr lang="en-GB" dirty="0"/>
              <a:t>- </a:t>
            </a:r>
            <a:r>
              <a:rPr lang="en-GB" dirty="0" smtClean="0"/>
              <a:t>Manufacturing - Inspection</a:t>
            </a:r>
            <a:endParaRPr lang="en-GB" dirty="0"/>
          </a:p>
          <a:p>
            <a:r>
              <a:rPr lang="en-GB" dirty="0" smtClean="0"/>
              <a:t>Product Data Management required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Status of MBD/PMI in the industry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79" y="1069847"/>
            <a:ext cx="7408545" cy="3690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/>
              <a:t>Industry</a:t>
            </a:r>
          </a:p>
          <a:p>
            <a:pPr marL="688975" lvl="1" indent="-285750"/>
            <a:r>
              <a:rPr lang="en-GB" sz="1800" noProof="0" dirty="0"/>
              <a:t>US </a:t>
            </a:r>
            <a:r>
              <a:rPr lang="en-GB" sz="1800" dirty="0"/>
              <a:t>department of defence and aerospace use MBD</a:t>
            </a:r>
          </a:p>
          <a:p>
            <a:pPr marL="688975" lvl="1" indent="-285750"/>
            <a:r>
              <a:rPr lang="en-GB" sz="1800" dirty="0"/>
              <a:t>Other industries are introducing MBD</a:t>
            </a:r>
          </a:p>
          <a:p>
            <a:pPr marL="688975" lvl="1" indent="-285750"/>
            <a:endParaRPr lang="en-GB" sz="18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/>
              <a:t>CAD/CAM vendors</a:t>
            </a:r>
          </a:p>
          <a:p>
            <a:pPr marL="688975" lvl="1" indent="-285750"/>
            <a:r>
              <a:rPr lang="en-GB" sz="1800" noProof="0" dirty="0"/>
              <a:t>All main CAD/CAM vendors support MBD	</a:t>
            </a:r>
          </a:p>
          <a:p>
            <a:pPr marL="688975" lvl="1" indent="-285750"/>
            <a:r>
              <a:rPr lang="en-GB" sz="1800" noProof="0" dirty="0"/>
              <a:t>Reuse </a:t>
            </a:r>
            <a:r>
              <a:rPr lang="en-GB" sz="1800" noProof="0" dirty="0" smtClean="0"/>
              <a:t>of PMI in </a:t>
            </a:r>
            <a:r>
              <a:rPr lang="en-GB" sz="1800" noProof="0" dirty="0"/>
              <a:t>CAM and CMM is limited yet</a:t>
            </a:r>
          </a:p>
          <a:p>
            <a:pPr marL="688975" lvl="1" indent="-285750"/>
            <a:r>
              <a:rPr lang="en-GB" sz="1800" noProof="0" dirty="0" smtClean="0"/>
              <a:t>STEP242 supports exchange of CAD-data with PMI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50" y="1240239"/>
            <a:ext cx="1460904" cy="14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Standards related to MBD/PMI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79" y="1069848"/>
            <a:ext cx="7906199" cy="3429000"/>
          </a:xfrm>
        </p:spPr>
        <p:txBody>
          <a:bodyPr/>
          <a:lstStyle/>
          <a:p>
            <a:r>
              <a:rPr lang="en-GB" noProof="0" dirty="0"/>
              <a:t>ASME Y14.41 (2012)	Digital Product Definition Data Practices</a:t>
            </a:r>
          </a:p>
          <a:p>
            <a:r>
              <a:rPr lang="en-GB" noProof="0" dirty="0"/>
              <a:t>ISO-16792 (2006)	ISO variant of the ASME standard</a:t>
            </a:r>
          </a:p>
          <a:p>
            <a:endParaRPr lang="en-GB" sz="500" noProof="0" dirty="0"/>
          </a:p>
          <a:p>
            <a:r>
              <a:rPr lang="en-GB" noProof="0" dirty="0"/>
              <a:t>ASME Y14.5 (2009) 	Standards for GD&amp;T</a:t>
            </a:r>
          </a:p>
          <a:p>
            <a:r>
              <a:rPr lang="en-GB" noProof="0" dirty="0"/>
              <a:t>ISO 1101 (2004)		Geometrical Boundaries</a:t>
            </a:r>
          </a:p>
          <a:p>
            <a:r>
              <a:rPr lang="en-GB" noProof="0" dirty="0"/>
              <a:t>STEP AP242		Managed Model Based 3D Engineering (2014)</a:t>
            </a:r>
          </a:p>
          <a:p>
            <a:endParaRPr lang="en-GB" sz="500" noProof="0" dirty="0"/>
          </a:p>
          <a:p>
            <a:r>
              <a:rPr lang="en-GB" noProof="0" dirty="0"/>
              <a:t>MIL-STD-31000 (2013)	US DoD requirements of Technical Data Packages</a:t>
            </a:r>
          </a:p>
          <a:p>
            <a:endParaRPr lang="en-GB" sz="500" noProof="0" dirty="0"/>
          </a:p>
          <a:p>
            <a:r>
              <a:rPr lang="en-GB" noProof="0" dirty="0"/>
              <a:t>ISO 14306 (2012) 	JT file format specification for 3D visualization</a:t>
            </a:r>
          </a:p>
          <a:p>
            <a:endParaRPr lang="en-GB" sz="500" noProof="0" dirty="0"/>
          </a:p>
          <a:p>
            <a:r>
              <a:rPr lang="en-GB" noProof="0" dirty="0"/>
              <a:t>ANSI QIF 2.1 – 2016	Quality Information Framework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2. ASML’s MBD/PMI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4" y="1213877"/>
            <a:ext cx="2086935" cy="159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2858880"/>
            <a:ext cx="2838451" cy="2036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ASML introduces MBD/PMI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80" y="1069848"/>
            <a:ext cx="6999828" cy="218144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noProof="0" dirty="0"/>
              <a:t>ASML sees MBD/PMI as opportunity for the supply chain:</a:t>
            </a:r>
          </a:p>
          <a:p>
            <a:pPr marL="688975" lvl="1" indent="-285750"/>
            <a:r>
              <a:rPr lang="en-GB" noProof="0" dirty="0"/>
              <a:t>To reduce lead </a:t>
            </a:r>
            <a:r>
              <a:rPr lang="en-GB" noProof="0" dirty="0" smtClean="0"/>
              <a:t>time </a:t>
            </a:r>
          </a:p>
          <a:p>
            <a:pPr marL="688975" lvl="1" indent="-285750"/>
            <a:r>
              <a:rPr lang="en-GB" dirty="0" smtClean="0"/>
              <a:t>To reduce </a:t>
            </a:r>
            <a:r>
              <a:rPr lang="en-GB" noProof="0" dirty="0" smtClean="0"/>
              <a:t>cost</a:t>
            </a:r>
            <a:endParaRPr lang="en-GB" noProof="0" dirty="0"/>
          </a:p>
          <a:p>
            <a:pPr marL="688975" lvl="1" indent="-285750"/>
            <a:r>
              <a:rPr lang="en-GB" noProof="0" dirty="0" smtClean="0"/>
              <a:t>To </a:t>
            </a:r>
            <a:r>
              <a:rPr lang="en-GB" noProof="0" dirty="0"/>
              <a:t>improve quality</a:t>
            </a:r>
          </a:p>
          <a:p>
            <a:pPr marL="688975" lvl="1" indent="-285750"/>
            <a:endParaRPr lang="en-GB" sz="700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noProof="0" dirty="0"/>
              <a:t>From 2018 MBD/PMI TPD will be the standard for new designs</a:t>
            </a:r>
          </a:p>
          <a:p>
            <a:pPr marL="688975" lvl="1" indent="-285750"/>
            <a:r>
              <a:rPr lang="en-GB" noProof="0" dirty="0"/>
              <a:t>Focus on mono parts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does MBD/PMI impact ASML’s suppliers?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79" y="1069848"/>
            <a:ext cx="7499965" cy="3429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1" noProof="0" dirty="0"/>
              <a:t>Phase I – Learn and get used to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Working without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Little investments (PMI viewers) and limited benefits yet</a:t>
            </a:r>
          </a:p>
          <a:p>
            <a:pPr>
              <a:spcBef>
                <a:spcPts val="600"/>
              </a:spcBef>
            </a:pPr>
            <a:r>
              <a:rPr lang="en-GB" b="1" noProof="0" dirty="0"/>
              <a:t>Phase II – Benefit from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Re-use in CMM, CAM, inspection, work instructions,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Requires investments and implementation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Benefits are potentially huge!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noProof="0" dirty="0"/>
          </a:p>
          <a:p>
            <a:r>
              <a:rPr lang="en-GB" noProof="0" dirty="0"/>
              <a:t>Main challenge is replacing the paper based way-of-working!</a:t>
            </a:r>
          </a:p>
          <a:p>
            <a:endParaRPr lang="en-GB" sz="1600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407783">
            <a:off x="3601655" y="4298792"/>
            <a:ext cx="5535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 = “</a:t>
            </a:r>
            <a:r>
              <a:rPr lang="nl-NL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upfront</a:t>
            </a:r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 downstream”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689" y="2192293"/>
            <a:ext cx="1810827" cy="999033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>
            <a:off x="7179176" y="1677566"/>
            <a:ext cx="1715340" cy="1732832"/>
          </a:xfrm>
          <a:prstGeom prst="circularArrow">
            <a:avLst>
              <a:gd name="adj1" fmla="val 2225"/>
              <a:gd name="adj2" fmla="val 641084"/>
              <a:gd name="adj3" fmla="val 21478033"/>
              <a:gd name="adj4" fmla="val 10800000"/>
              <a:gd name="adj5" fmla="val 6487"/>
            </a:avLst>
          </a:prstGeom>
          <a:solidFill>
            <a:schemeClr val="tx1">
              <a:lumMod val="75000"/>
              <a:alpha val="70000"/>
            </a:schemeClr>
          </a:solidFill>
          <a:ln cap="sq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44E2A37-99F6-4A10-96F0-5765738C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will change for the supplier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589B-AAA2-4E83-AFD3-2993C58A57EE}" type="datetime3">
              <a:rPr lang="en-US" smtClean="0"/>
              <a:pPr/>
              <a:t>31 January 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6873" y="1071236"/>
            <a:ext cx="3450235" cy="3361762"/>
            <a:chOff x="4646873" y="1071236"/>
            <a:chExt cx="3450235" cy="3361762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1241BC58-43B2-4E5C-9456-089C52574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51" y="3071076"/>
              <a:ext cx="1258325" cy="13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49E4EEA5-3B6A-492D-8F5A-2B22FF37C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873" y="2720260"/>
              <a:ext cx="1513713" cy="1078025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490730F-22FF-4AC8-BB1A-FBC0BADAA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5897" y="3071076"/>
              <a:ext cx="528765" cy="359289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254DD95-D391-4751-9CD1-184F97338B20}"/>
                </a:ext>
              </a:extLst>
            </p:cNvPr>
            <p:cNvSpPr/>
            <p:nvPr/>
          </p:nvSpPr>
          <p:spPr>
            <a:xfrm>
              <a:off x="6379738" y="1407179"/>
              <a:ext cx="1717369" cy="967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chemeClr val="accent1"/>
                  </a:solidFill>
                </a:rPr>
                <a:t>3D model </a:t>
              </a:r>
              <a:r>
                <a:rPr lang="en-US" sz="1100" dirty="0">
                  <a:solidFill>
                    <a:srgbClr val="FF0000"/>
                  </a:solidFill>
                </a:rPr>
                <a:t>with PMI</a:t>
              </a:r>
            </a:p>
            <a:p>
              <a:pPr marL="171450" indent="-171450">
                <a:spcAft>
                  <a:spcPts val="0"/>
                </a:spcAft>
                <a:buFont typeface="Calibri" panose="020F0502020204030204" pitchFamily="34" charset="0"/>
                <a:buChar char="₋"/>
              </a:pPr>
              <a:r>
                <a:rPr lang="en-US" sz="1100" dirty="0" err="1">
                  <a:solidFill>
                    <a:srgbClr val="FF0000"/>
                  </a:solidFill>
                </a:rPr>
                <a:t>NX.prt</a:t>
              </a:r>
              <a:r>
                <a:rPr lang="en-US" sz="1100" dirty="0">
                  <a:solidFill>
                    <a:schemeClr val="accent1"/>
                  </a:solidFill>
                </a:rPr>
                <a:t> (secure)</a:t>
              </a:r>
            </a:p>
            <a:p>
              <a:pPr marL="171450" indent="-171450">
                <a:spcAft>
                  <a:spcPts val="0"/>
                </a:spcAft>
                <a:buFont typeface="Calibri" panose="020F0502020204030204" pitchFamily="34" charset="0"/>
                <a:buChar char="₋"/>
              </a:pPr>
              <a:r>
                <a:rPr lang="en-US" sz="1100" dirty="0">
                  <a:solidFill>
                    <a:schemeClr val="accent1"/>
                  </a:solidFill>
                </a:rPr>
                <a:t>STEP </a:t>
              </a:r>
              <a:r>
                <a:rPr lang="en-US" sz="1100" dirty="0">
                  <a:solidFill>
                    <a:srgbClr val="FF0000"/>
                  </a:solidFill>
                </a:rPr>
                <a:t>AP242</a:t>
              </a:r>
              <a:r>
                <a:rPr lang="en-US" sz="1100" dirty="0">
                  <a:solidFill>
                    <a:schemeClr val="accent1"/>
                  </a:solidFill>
                </a:rPr>
                <a:t> file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7FCE28B-503E-41E6-9247-94051C5BC150}"/>
                </a:ext>
              </a:extLst>
            </p:cNvPr>
            <p:cNvSpPr/>
            <p:nvPr/>
          </p:nvSpPr>
          <p:spPr>
            <a:xfrm>
              <a:off x="6371944" y="2714378"/>
              <a:ext cx="1725164" cy="10883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chemeClr val="accent1"/>
                  </a:solidFill>
                </a:rPr>
                <a:t>PMI TPD 110 sheet (pdf) ’container’ for:</a:t>
              </a:r>
            </a:p>
            <a:p>
              <a:pPr marL="171450" indent="-171450">
                <a:spcAft>
                  <a:spcPts val="0"/>
                </a:spcAft>
                <a:buFont typeface="Calibri" panose="020F0502020204030204" pitchFamily="34" charset="0"/>
                <a:buChar char="₋"/>
              </a:pPr>
              <a:r>
                <a:rPr lang="en-US" sz="1100" dirty="0">
                  <a:solidFill>
                    <a:srgbClr val="FF0000"/>
                  </a:solidFill>
                </a:rPr>
                <a:t>3D JT file </a:t>
              </a:r>
              <a:r>
                <a:rPr lang="en-US" sz="1100" dirty="0">
                  <a:solidFill>
                    <a:schemeClr val="accent1"/>
                  </a:solidFill>
                </a:rPr>
                <a:t>(viewing)</a:t>
              </a:r>
            </a:p>
            <a:p>
              <a:pPr marL="171450" indent="-171450">
                <a:spcAft>
                  <a:spcPts val="0"/>
                </a:spcAft>
                <a:buFont typeface="Calibri" panose="020F0502020204030204" pitchFamily="34" charset="0"/>
                <a:buChar char="₋"/>
              </a:pPr>
              <a:r>
                <a:rPr lang="en-US" sz="1100" dirty="0">
                  <a:solidFill>
                    <a:schemeClr val="accent1"/>
                  </a:solidFill>
                </a:rPr>
                <a:t>GSA list, notes, metadata</a:t>
              </a:r>
            </a:p>
            <a:p>
              <a:pPr marL="171450" indent="-171450">
                <a:spcAft>
                  <a:spcPts val="0"/>
                </a:spcAft>
                <a:buFont typeface="Calibri" panose="020F0502020204030204" pitchFamily="34" charset="0"/>
                <a:buChar char="₋"/>
              </a:pPr>
              <a:r>
                <a:rPr lang="en-US" sz="1100" dirty="0">
                  <a:solidFill>
                    <a:schemeClr val="accent1"/>
                  </a:solidFill>
                </a:rPr>
                <a:t>Title block info</a:t>
              </a:r>
            </a:p>
            <a:p>
              <a:pPr marL="171450" indent="-171450">
                <a:spcAft>
                  <a:spcPts val="0"/>
                </a:spcAft>
                <a:buFont typeface="Calibri" panose="020F0502020204030204" pitchFamily="34" charset="0"/>
                <a:buChar char="₋"/>
              </a:pPr>
              <a:r>
                <a:rPr lang="en-US" sz="1100" dirty="0">
                  <a:solidFill>
                    <a:schemeClr val="accent1"/>
                  </a:solidFill>
                </a:rPr>
                <a:t>3D ISO view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A34525B-DB05-46F3-BA9A-660DAC8A9AE6}"/>
                </a:ext>
              </a:extLst>
            </p:cNvPr>
            <p:cNvSpPr/>
            <p:nvPr/>
          </p:nvSpPr>
          <p:spPr>
            <a:xfrm>
              <a:off x="6371944" y="2416829"/>
              <a:ext cx="1717368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rgbClr val="FF0000"/>
                  </a:solidFill>
                </a:rPr>
                <a:t>JT viewer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7A82DEA-C575-4CFD-90BE-F31FB1043167}"/>
                </a:ext>
              </a:extLst>
            </p:cNvPr>
            <p:cNvSpPr/>
            <p:nvPr/>
          </p:nvSpPr>
          <p:spPr>
            <a:xfrm>
              <a:off x="6378489" y="3883502"/>
              <a:ext cx="1718619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rgbClr val="FF0000"/>
                  </a:solidFill>
                </a:rPr>
                <a:t>PMI </a:t>
              </a:r>
              <a:r>
                <a:rPr lang="en-US" sz="1100" dirty="0">
                  <a:solidFill>
                    <a:schemeClr val="accent1"/>
                  </a:solidFill>
                </a:rPr>
                <a:t>TPD GSA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BAD0371-9E87-4C07-9E1F-FDE71827900A}"/>
                </a:ext>
              </a:extLst>
            </p:cNvPr>
            <p:cNvSpPr/>
            <p:nvPr/>
          </p:nvSpPr>
          <p:spPr>
            <a:xfrm>
              <a:off x="6380577" y="4191018"/>
              <a:ext cx="1716531" cy="2419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chemeClr val="accent1"/>
                  </a:solidFill>
                </a:rPr>
                <a:t>Other TPD info doc’s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6873" y="1071236"/>
              <a:ext cx="3450234" cy="2769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nl-NL"/>
              </a:defPPr>
              <a:lvl1pPr algn="ctr">
                <a:spcAft>
                  <a:spcPts val="900"/>
                </a:spcAft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PMI TPD package (to be)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873" y="1412845"/>
              <a:ext cx="1653403" cy="1245964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819956" y="1069848"/>
            <a:ext cx="3475076" cy="3363868"/>
            <a:chOff x="819956" y="1069848"/>
            <a:chExt cx="3475076" cy="3363868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xmlns="" id="{11268402-6824-40E5-A950-31BEF14FE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17" y="2955354"/>
              <a:ext cx="1365244" cy="147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55796FA-E8AB-483C-92FC-A750C9CF2A20}"/>
                </a:ext>
              </a:extLst>
            </p:cNvPr>
            <p:cNvSpPr/>
            <p:nvPr/>
          </p:nvSpPr>
          <p:spPr>
            <a:xfrm>
              <a:off x="2564573" y="1408702"/>
              <a:ext cx="1717369" cy="12309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r>
                <a:rPr lang="en-US" sz="1100" dirty="0">
                  <a:solidFill>
                    <a:srgbClr val="0F238C"/>
                  </a:solidFill>
                </a:rPr>
                <a:t>3D model 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  STEP214 file </a:t>
              </a:r>
              <a:br>
                <a:rPr lang="en-US" sz="1100" dirty="0">
                  <a:solidFill>
                    <a:srgbClr val="0F238C"/>
                  </a:solidFill>
                </a:rPr>
              </a:br>
              <a:endParaRPr lang="en-US" sz="1100" dirty="0">
                <a:solidFill>
                  <a:srgbClr val="0F238C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B67F6AC-745D-4904-90E9-C72F068282E1}"/>
                </a:ext>
              </a:extLst>
            </p:cNvPr>
            <p:cNvSpPr/>
            <p:nvPr/>
          </p:nvSpPr>
          <p:spPr>
            <a:xfrm>
              <a:off x="2569868" y="2710951"/>
              <a:ext cx="1725164" cy="1171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TPD 110 sheet (pdf)</a:t>
              </a:r>
            </a:p>
            <a:p>
              <a:pPr marL="171450" lvl="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2D </a:t>
              </a:r>
              <a:r>
                <a:rPr lang="en-US" sz="1100" dirty="0" err="1">
                  <a:solidFill>
                    <a:srgbClr val="0F238C"/>
                  </a:solidFill>
                </a:rPr>
                <a:t>mdTPD</a:t>
              </a:r>
              <a:r>
                <a:rPr lang="en-US" sz="1100" dirty="0">
                  <a:solidFill>
                    <a:srgbClr val="0F238C"/>
                  </a:solidFill>
                </a:rPr>
                <a:t> drawing</a:t>
              </a:r>
            </a:p>
            <a:p>
              <a:pPr marL="171450" lvl="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GSA list, notes, metadata</a:t>
              </a:r>
            </a:p>
            <a:p>
              <a:pPr marL="171450" lvl="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Title block info</a:t>
              </a:r>
            </a:p>
            <a:p>
              <a:pPr marL="171450" lvl="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3D ISO view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8C7CE6C-DBA4-4279-A528-43DCB353E39A}"/>
                </a:ext>
              </a:extLst>
            </p:cNvPr>
            <p:cNvSpPr/>
            <p:nvPr/>
          </p:nvSpPr>
          <p:spPr>
            <a:xfrm>
              <a:off x="2569868" y="3952637"/>
              <a:ext cx="1718619" cy="205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MD TPD GSA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B507897-FCB5-4464-A0ED-F70091BC1CA8}"/>
                </a:ext>
              </a:extLst>
            </p:cNvPr>
            <p:cNvSpPr/>
            <p:nvPr/>
          </p:nvSpPr>
          <p:spPr>
            <a:xfrm>
              <a:off x="2569868" y="4228087"/>
              <a:ext cx="1716531" cy="205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100" dirty="0">
                  <a:solidFill>
                    <a:srgbClr val="0F238C"/>
                  </a:solidFill>
                </a:rPr>
                <a:t>Other TPD info doc’s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BDE536A-D7BE-4150-98F7-62B49B6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822" y="2720260"/>
              <a:ext cx="1460467" cy="1030253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821823" y="1069848"/>
              <a:ext cx="3460120" cy="2769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nl-NL"/>
              </a:defPPr>
              <a:lvl1pPr algn="ctr">
                <a:spcAft>
                  <a:spcPts val="900"/>
                </a:spcAft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TPD Package (current)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/>
            <a:srcRect l="7037" t="4133" r="2467" b="7961"/>
            <a:stretch/>
          </p:blipFill>
          <p:spPr>
            <a:xfrm>
              <a:off x="819956" y="1400782"/>
              <a:ext cx="1662894" cy="1265543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429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JT2GO: the free viewer for MBD/PMI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352"/>
          <a:stretch/>
        </p:blipFill>
        <p:spPr>
          <a:xfrm>
            <a:off x="731520" y="971549"/>
            <a:ext cx="6812280" cy="366510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2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something</a:t>
            </a:r>
            <a:r>
              <a:rPr lang="nl-NL" dirty="0"/>
              <a:t> on paper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7280" y="1069848"/>
            <a:ext cx="2284095" cy="3429000"/>
          </a:xfrm>
        </p:spPr>
        <p:txBody>
          <a:bodyPr/>
          <a:lstStyle/>
          <a:p>
            <a:r>
              <a:rPr lang="nl-NL" sz="1600" dirty="0"/>
              <a:t>PDF editor tools </a:t>
            </a:r>
            <a:r>
              <a:rPr lang="nl-NL" sz="1600" dirty="0" err="1"/>
              <a:t>enable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add</a:t>
            </a:r>
            <a:r>
              <a:rPr lang="nl-NL" sz="1600" dirty="0"/>
              <a:t> </a:t>
            </a:r>
            <a:r>
              <a:rPr lang="nl-NL" sz="1600" dirty="0" err="1"/>
              <a:t>annotations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the cover sheet </a:t>
            </a:r>
            <a:r>
              <a:rPr lang="nl-NL" sz="1600" dirty="0" err="1"/>
              <a:t>such</a:t>
            </a:r>
            <a:r>
              <a:rPr lang="nl-NL" sz="1600" dirty="0"/>
              <a:t>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Notes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Stamps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Signatures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Etc...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215" y="1069848"/>
            <a:ext cx="5129639" cy="363395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63" y="1069848"/>
            <a:ext cx="5142391" cy="363395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63720" y="3956316"/>
            <a:ext cx="1784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nl-NL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Drawingless</a:t>
            </a:r>
            <a:r>
              <a:rPr lang="nl-NL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br>
              <a:rPr lang="nl-NL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nl-NL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paperless</a:t>
            </a:r>
            <a:r>
              <a:rPr lang="nl-NL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nl-NL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88314" y="1069848"/>
            <a:ext cx="5441361" cy="3167210"/>
          </a:xfrm>
        </p:spPr>
        <p:txBody>
          <a:bodyPr/>
          <a:lstStyle/>
          <a:p>
            <a:r>
              <a:rPr lang="nl-NL" dirty="0" smtClean="0"/>
              <a:t>Wim Ottenhoff</a:t>
            </a:r>
          </a:p>
          <a:p>
            <a:r>
              <a:rPr lang="nl-NL" dirty="0" smtClean="0"/>
              <a:t>CAD/CAM &amp; PLM Consultant</a:t>
            </a:r>
          </a:p>
          <a:p>
            <a:r>
              <a:rPr lang="nl-NL" dirty="0" smtClean="0"/>
              <a:t>Settels Savenije PLM Services</a:t>
            </a:r>
          </a:p>
          <a:p>
            <a:endParaRPr lang="nl-NL" dirty="0"/>
          </a:p>
          <a:p>
            <a:r>
              <a:rPr lang="nl-NL" dirty="0" err="1" smtClean="0"/>
              <a:t>Supporting</a:t>
            </a:r>
            <a:r>
              <a:rPr lang="nl-NL" dirty="0" smtClean="0"/>
              <a:t> PMI </a:t>
            </a:r>
            <a:r>
              <a:rPr lang="nl-NL" dirty="0" err="1" smtClean="0"/>
              <a:t>roll</a:t>
            </a:r>
            <a:r>
              <a:rPr lang="nl-NL" dirty="0" smtClean="0"/>
              <a:t>-out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suppliers</a:t>
            </a:r>
            <a:r>
              <a:rPr lang="nl-NL" smtClean="0"/>
              <a:t> at ASML</a:t>
            </a:r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BF23E3A-8558-42B9-AEEE-59D910584A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69848"/>
            <a:ext cx="2545080" cy="3167210"/>
          </a:xfrm>
          <a:prstGeom prst="rect">
            <a:avLst/>
          </a:prstGeom>
        </p:spPr>
      </p:pic>
      <p:pic>
        <p:nvPicPr>
          <p:cNvPr id="17" name="Picture 16" descr="K:\SSvA Public Relations\Templates - IN PROGRESS\NEW TEMPLATES FOR REVIEW\logo\_ssplm\sspl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801" y="3433861"/>
            <a:ext cx="3152617" cy="7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4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Impact on change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79" y="1069848"/>
            <a:ext cx="7424551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Review and change process in general remains unchanged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WoW need to be adapted to the new MBD/PMI TPD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Feedback from ‘early adopter  group’ will be included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60549" y="2236898"/>
            <a:ext cx="2744725" cy="2582752"/>
            <a:chOff x="4619135" y="2324997"/>
            <a:chExt cx="2941163" cy="2588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135" y="2324997"/>
              <a:ext cx="2941163" cy="2588864"/>
            </a:xfrm>
            <a:prstGeom prst="rect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ounded Rectangular Callout 8"/>
            <p:cNvSpPr/>
            <p:nvPr/>
          </p:nvSpPr>
          <p:spPr>
            <a:xfrm>
              <a:off x="6330278" y="2554664"/>
              <a:ext cx="762073" cy="131992"/>
            </a:xfrm>
            <a:prstGeom prst="wedgeRoundRectCallout">
              <a:avLst>
                <a:gd name="adj1" fmla="val -20833"/>
                <a:gd name="adj2" fmla="val 183913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dirty="0">
                  <a:solidFill>
                    <a:srgbClr val="002060"/>
                  </a:solidFill>
                </a:rPr>
                <a:t>Must </a:t>
              </a:r>
              <a:r>
                <a:rPr lang="nl-NL" sz="800" dirty="0" err="1">
                  <a:solidFill>
                    <a:srgbClr val="002060"/>
                  </a:solidFill>
                </a:rPr>
                <a:t>be</a:t>
              </a:r>
              <a:r>
                <a:rPr lang="nl-NL" sz="800" dirty="0">
                  <a:solidFill>
                    <a:srgbClr val="002060"/>
                  </a:solidFill>
                </a:rPr>
                <a:t> (8x)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get started with MBD/PMI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81" y="1069848"/>
            <a:ext cx="5303520" cy="359105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600" b="1" noProof="0" dirty="0"/>
              <a:t>Phase I – Learn and get used to it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Install JT2GO-viewers for access to </a:t>
            </a:r>
            <a:r>
              <a:rPr lang="en-GB" sz="1600" noProof="0" dirty="0" smtClean="0"/>
              <a:t>PMI</a:t>
            </a:r>
            <a:endParaRPr lang="en-GB" sz="1600" noProof="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Investigate impact on current way-of-working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Inform and train all involved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Share experiences with ASML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600" b="1" noProof="0" dirty="0"/>
              <a:t>Phase II – Benefit from it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Investigate if CAD/CAM-applications are ‘MBD-ready’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Explore MBD/PMI opportunities and prioritize them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Make implementation roadmap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0" dirty="0"/>
              <a:t>Implement, learn and benefit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2" y="1543550"/>
            <a:ext cx="1851428" cy="1386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1204" y="1562375"/>
            <a:ext cx="652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from</a:t>
            </a:r>
            <a:br>
              <a:rPr lang="en-US" sz="1100" dirty="0"/>
            </a:br>
            <a:r>
              <a:rPr lang="en-US" sz="1100" dirty="0"/>
              <a:t>quote …</a:t>
            </a:r>
            <a:endParaRPr lang="nl-NL" sz="1100" dirty="0"/>
          </a:p>
        </p:txBody>
      </p:sp>
      <p:sp>
        <p:nvSpPr>
          <p:cNvPr id="8" name="Rectangle 7"/>
          <p:cNvSpPr/>
          <p:nvPr/>
        </p:nvSpPr>
        <p:spPr>
          <a:xfrm>
            <a:off x="8097108" y="2236942"/>
            <a:ext cx="7837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… to delivery</a:t>
            </a:r>
          </a:p>
          <a:p>
            <a:pPr algn="r"/>
            <a:r>
              <a:rPr lang="en-US" sz="1100" dirty="0"/>
              <a:t>part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5852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7279" y="2011680"/>
            <a:ext cx="5067851" cy="430887"/>
          </a:xfrm>
        </p:spPr>
        <p:txBody>
          <a:bodyPr/>
          <a:lstStyle/>
          <a:p>
            <a:r>
              <a:rPr lang="en-GB" noProof="0" dirty="0"/>
              <a:t>3. Roll out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4" y="1213877"/>
            <a:ext cx="2086935" cy="159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Roll out strategy to suppliers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BF23E3A-8558-42B9-AEEE-59D910584A16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7652" y="1339062"/>
            <a:ext cx="1308044" cy="2313508"/>
            <a:chOff x="762001" y="996162"/>
            <a:chExt cx="1308044" cy="2313508"/>
          </a:xfrm>
        </p:grpSpPr>
        <p:pic>
          <p:nvPicPr>
            <p:cNvPr id="7" name="Picture 10" descr="Afbeeldingsresultaat voor explain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r="22758"/>
            <a:stretch/>
          </p:blipFill>
          <p:spPr bwMode="auto">
            <a:xfrm>
              <a:off x="762001" y="1457163"/>
              <a:ext cx="1277563" cy="124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62001" y="2724895"/>
              <a:ext cx="13080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+mn-lt"/>
                  <a:ea typeface="+mn-ea"/>
                </a:rPr>
                <a:t>Inform and challenge</a:t>
              </a:r>
              <a:endParaRPr lang="en-US" sz="1600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29987" y="996162"/>
              <a:ext cx="7143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/>
                <a:t>Step 1</a:t>
              </a:r>
              <a:endParaRPr lang="en-US" sz="1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6591" y="1348587"/>
            <a:ext cx="1967310" cy="2554970"/>
            <a:chOff x="3080940" y="1005687"/>
            <a:chExt cx="1967310" cy="25549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4612" y="1457163"/>
              <a:ext cx="1272497" cy="12724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080940" y="2729660"/>
              <a:ext cx="19673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+mn-lt"/>
                  <a:ea typeface="+mn-ea"/>
                </a:rPr>
                <a:t>Mutual agreement on MBD/PMI roadmap</a:t>
              </a:r>
              <a:endParaRPr lang="en-US" sz="1600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00977" y="1005687"/>
              <a:ext cx="7143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/>
                <a:t>Step </a:t>
              </a:r>
              <a:r>
                <a:rPr lang="en-GB" sz="1600" b="1" dirty="0" smtClean="0"/>
                <a:t>2</a:t>
              </a:r>
              <a:endParaRPr lang="en-US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7808" y="1339062"/>
            <a:ext cx="2019300" cy="2559730"/>
            <a:chOff x="5942157" y="996162"/>
            <a:chExt cx="2019300" cy="2559730"/>
          </a:xfrm>
        </p:grpSpPr>
        <p:pic>
          <p:nvPicPr>
            <p:cNvPr id="15" name="Picture 8" descr="Afbeeldingsresultaat voor at work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074" y="1509350"/>
              <a:ext cx="1158758" cy="103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942157" y="2724895"/>
              <a:ext cx="20193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n-lt"/>
                  <a:ea typeface="+mn-ea"/>
                </a:rPr>
                <a:t>Develop and execute MBD/PMI implementation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1924" y="996162"/>
              <a:ext cx="7143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/>
                <a:t>Step </a:t>
              </a:r>
              <a:r>
                <a:rPr lang="en-GB" sz="1600" b="1" dirty="0" smtClean="0"/>
                <a:t>3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01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Objective and 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80" y="1069847"/>
            <a:ext cx="6990652" cy="3676018"/>
          </a:xfrm>
        </p:spPr>
        <p:txBody>
          <a:bodyPr>
            <a:noAutofit/>
          </a:bodyPr>
          <a:lstStyle/>
          <a:p>
            <a:r>
              <a:rPr lang="en-GB" sz="2400" noProof="0" dirty="0"/>
              <a:t>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noProof="0" dirty="0"/>
              <a:t>From 2018 MBD/PMI TPD will be the standard for new designs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200" noProof="0" dirty="0"/>
          </a:p>
          <a:p>
            <a:r>
              <a:rPr lang="en-GB" sz="2400" noProof="0" dirty="0"/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2017 Q4	: Early supplier involvement</a:t>
            </a:r>
            <a:endParaRPr lang="en-GB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2018 Q1	: Phase I – Able to work with MBD/PMI TPD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2018 Q2 on	: Phase II – Implement downstream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2019 onwards	: MBD/PMI is common way-of-working</a:t>
            </a:r>
          </a:p>
          <a:p>
            <a:pPr lvl="1" indent="0">
              <a:buNone/>
            </a:pPr>
            <a:endParaRPr lang="en-GB" sz="1400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/>
            </a:r>
            <a:br>
              <a:rPr lang="en-GB" noProof="0" dirty="0">
                <a:sym typeface="Wingdings" panose="05000000000000000000" pitchFamily="2" charset="2"/>
              </a:rPr>
            </a:br>
            <a:endParaRPr lang="en-GB" noProof="0" dirty="0"/>
          </a:p>
          <a:p>
            <a:r>
              <a:rPr lang="en-GB" noProof="0" dirty="0"/>
              <a:t>	</a:t>
            </a:r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100" name="Picture 4" descr="Afbeeldingsresultaat voor timelin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92" y="3122786"/>
            <a:ext cx="1027062" cy="7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 &amp; answer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95" y="1276350"/>
            <a:ext cx="3583915" cy="26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noProof="0" dirty="0"/>
              <a:t>Introduction to MBD/PMI</a:t>
            </a:r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ASML’s MBD/PMI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Roll out strategy </a:t>
            </a:r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Questions &amp; </a:t>
            </a:r>
            <a:r>
              <a:rPr lang="en-GB" noProof="0" dirty="0" smtClean="0"/>
              <a:t>discussion</a:t>
            </a:r>
            <a:endParaRPr lang="en-GB" noProof="0" dirty="0"/>
          </a:p>
          <a:p>
            <a:pPr marL="342900" indent="-342900">
              <a:buFont typeface="+mj-lt"/>
              <a:buAutoNum type="arabicPeriod"/>
            </a:pPr>
            <a:endParaRPr lang="en-GB" noProof="0" dirty="0"/>
          </a:p>
          <a:p>
            <a:pPr marL="342900" indent="-3429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3" y="654835"/>
            <a:ext cx="3555535" cy="271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7279" y="2011680"/>
            <a:ext cx="5067851" cy="430887"/>
          </a:xfrm>
        </p:spPr>
        <p:txBody>
          <a:bodyPr/>
          <a:lstStyle/>
          <a:p>
            <a:r>
              <a:rPr lang="en-GB" noProof="0" dirty="0"/>
              <a:t>1. Introduction to MBD/PMI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>
                <a:solidFill>
                  <a:srgbClr val="FF0000"/>
                </a:solidFill>
              </a:rPr>
              <a:t>Confidential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4" y="1213877"/>
            <a:ext cx="2086935" cy="159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MBD/PMI?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03896" y="1146650"/>
            <a:ext cx="5106694" cy="3473875"/>
            <a:chOff x="3103896" y="1146650"/>
            <a:chExt cx="5106694" cy="3473875"/>
          </a:xfrm>
        </p:grpSpPr>
        <p:sp>
          <p:nvSpPr>
            <p:cNvPr id="17" name="Right Arrow 16"/>
            <p:cNvSpPr/>
            <p:nvPr/>
          </p:nvSpPr>
          <p:spPr>
            <a:xfrm>
              <a:off x="3103896" y="2554882"/>
              <a:ext cx="528394" cy="360319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 w="19050" cap="sq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7534" y="1146650"/>
              <a:ext cx="4313056" cy="313532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88625" y="4281971"/>
              <a:ext cx="27492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MBD = Model Based Definition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6000" y="1142751"/>
            <a:ext cx="2049604" cy="3139220"/>
            <a:chOff x="770262" y="1146650"/>
            <a:chExt cx="2049604" cy="31392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BDE536A-D7BE-4150-98F7-62B49B6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359" y="1146650"/>
              <a:ext cx="2023507" cy="1427437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699829" y="2472392"/>
              <a:ext cx="39592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nl-NL" sz="32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+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t="3251" b="10172"/>
            <a:stretch/>
          </p:blipFill>
          <p:spPr>
            <a:xfrm>
              <a:off x="770262" y="2895608"/>
              <a:ext cx="2049604" cy="139026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70262" y="1146650"/>
            <a:ext cx="2042294" cy="1427437"/>
            <a:chOff x="777572" y="1146650"/>
            <a:chExt cx="2042294" cy="142743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777572" y="1146650"/>
              <a:ext cx="2042294" cy="142743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96358" y="1146650"/>
              <a:ext cx="2023508" cy="142743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MBD, PMI, MBE: many abbreviations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97280" y="1069848"/>
            <a:ext cx="7386844" cy="3429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b="1" noProof="0" dirty="0"/>
              <a:t>MBD  = Model Based Definition</a:t>
            </a:r>
          </a:p>
          <a:p>
            <a:r>
              <a:rPr lang="en-GB" sz="1600" i="1" noProof="0" dirty="0"/>
              <a:t>Geometric and non geometric information that fully defines a part or assembly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b="1" noProof="0" dirty="0"/>
              <a:t>PMI = Product and Manufacturing Information</a:t>
            </a:r>
          </a:p>
          <a:p>
            <a:r>
              <a:rPr lang="en-GB" sz="1600" i="1" noProof="0" dirty="0"/>
              <a:t>Non Geometric information that defines a part or assembly</a:t>
            </a:r>
            <a:endParaRPr lang="en-GB" sz="1600" noProof="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b="1" noProof="0" dirty="0"/>
              <a:t>MBE  = Model Based Enterprise</a:t>
            </a:r>
          </a:p>
          <a:p>
            <a:r>
              <a:rPr lang="en-GB" sz="1600" i="1" noProof="0" dirty="0"/>
              <a:t>Company wide strategy where an annotated digital 3D model of a product serves as the authoritative information source for all activities in in it’s lifecycle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b="1" noProof="0" dirty="0"/>
              <a:t>MBSE = Model Based Systems Engineering</a:t>
            </a:r>
          </a:p>
          <a:p>
            <a:r>
              <a:rPr lang="en-GB" sz="1600" i="1" noProof="0" dirty="0"/>
              <a:t>System engineering initiative to create a digital model of a system that is used by all engineering disciplines and other functional organizations within a company.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12798" y="1098129"/>
            <a:ext cx="437444" cy="24234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5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2798" y="1803272"/>
            <a:ext cx="437444" cy="242345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537" fontAlgn="auto">
              <a:spcBef>
                <a:spcPts val="0"/>
              </a:spcBef>
              <a:spcAft>
                <a:spcPts val="0"/>
              </a:spcAft>
            </a:pPr>
            <a:endParaRPr lang="nl-NL" sz="3200" kern="0">
              <a:solidFill>
                <a:srgbClr val="666666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242" y="2450969"/>
            <a:ext cx="7769552" cy="2215299"/>
          </a:xfrm>
          <a:prstGeom prst="rect">
            <a:avLst/>
          </a:prstGeom>
          <a:solidFill>
            <a:schemeClr val="bg1">
              <a:alpha val="70000"/>
            </a:schemeClr>
          </a:solidFill>
          <a:ln cap="sq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MBD  = 3D geometry + PMI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97279" y="1069847"/>
            <a:ext cx="7688501" cy="682753"/>
          </a:xfrm>
          <a:solidFill>
            <a:schemeClr val="bg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PMI is the non-geometric part of MBD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Like dimensions, tolerances, 3D-annotations, surface finish, material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271146" y="2278174"/>
            <a:ext cx="1366726" cy="13667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/>
              <a:t>Model </a:t>
            </a:r>
            <a:r>
              <a:rPr lang="nl-NL" sz="1600" b="1" dirty="0" err="1"/>
              <a:t>Based</a:t>
            </a:r>
            <a:endParaRPr lang="nl-NL" sz="1600" b="1" dirty="0"/>
          </a:p>
          <a:p>
            <a:pPr algn="ctr"/>
            <a:r>
              <a:rPr lang="nl-NL" sz="1600" b="1" dirty="0"/>
              <a:t>Definition</a:t>
            </a:r>
          </a:p>
        </p:txBody>
      </p:sp>
      <p:sp>
        <p:nvSpPr>
          <p:cNvPr id="6" name="Cube 5"/>
          <p:cNvSpPr/>
          <p:nvPr/>
        </p:nvSpPr>
        <p:spPr>
          <a:xfrm>
            <a:off x="1357451" y="2442300"/>
            <a:ext cx="1028020" cy="1028020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dirty="0"/>
              <a:t>3D CAD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5519024" y="2418533"/>
            <a:ext cx="816407" cy="1075551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dirty="0"/>
              <a:t>PMI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72777" y="2827403"/>
            <a:ext cx="515624" cy="25781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/>
          </a:p>
        </p:txBody>
      </p:sp>
      <p:sp>
        <p:nvSpPr>
          <p:cNvPr id="15" name="Right Arrow 14"/>
          <p:cNvSpPr/>
          <p:nvPr/>
        </p:nvSpPr>
        <p:spPr>
          <a:xfrm rot="10800000">
            <a:off x="4800469" y="2827403"/>
            <a:ext cx="515624" cy="25781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BDE536A-D7BE-4150-98F7-62B49B6B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87" y="2416302"/>
            <a:ext cx="1527842" cy="107778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74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MBD/PMI?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/>
              <a:t>2D Drawings: </a:t>
            </a:r>
          </a:p>
          <a:p>
            <a:pPr marL="688975" lvl="1" indent="-285750"/>
            <a:r>
              <a:rPr lang="en-GB" noProof="0" dirty="0"/>
              <a:t>is a 2D view on 3D reality</a:t>
            </a:r>
          </a:p>
          <a:p>
            <a:pPr marL="688975" lvl="1" indent="-285750"/>
            <a:r>
              <a:rPr lang="en-GB" noProof="0" dirty="0"/>
              <a:t>i</a:t>
            </a:r>
            <a:r>
              <a:rPr lang="en-GB" sz="1600" noProof="0" dirty="0"/>
              <a:t>s intended for humans</a:t>
            </a:r>
          </a:p>
          <a:p>
            <a:pPr marL="688975" lvl="1" indent="-285750"/>
            <a:r>
              <a:rPr lang="en-GB" noProof="0" dirty="0"/>
              <a:t>c</a:t>
            </a:r>
            <a:r>
              <a:rPr lang="en-GB" sz="1600" noProof="0" dirty="0"/>
              <a:t>an lead to misinterpretation</a:t>
            </a:r>
            <a:endParaRPr lang="en-GB" noProof="0" dirty="0"/>
          </a:p>
          <a:p>
            <a:pPr marL="688975" lvl="1" indent="-285750"/>
            <a:r>
              <a:rPr lang="en-GB" noProof="0" dirty="0"/>
              <a:t>Is often </a:t>
            </a:r>
            <a:r>
              <a:rPr lang="en-GB" sz="1600" noProof="0" dirty="0"/>
              <a:t>inconsistent with 3D-model</a:t>
            </a:r>
            <a:endParaRPr lang="en-GB" noProof="0" dirty="0"/>
          </a:p>
          <a:p>
            <a:pPr marL="688975" lvl="1" indent="-285750"/>
            <a:r>
              <a:rPr lang="en-GB" noProof="0" dirty="0"/>
              <a:t>b</a:t>
            </a:r>
            <a:r>
              <a:rPr lang="en-GB" sz="1600" noProof="0" dirty="0"/>
              <a:t>lock downstream reuse and automation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noProof="0" dirty="0"/>
              <a:t>PMI is one of the fundaments of the digital enterprise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81" y="1128323"/>
            <a:ext cx="3114844" cy="15387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59219" y="3514374"/>
            <a:ext cx="2232014" cy="1290572"/>
            <a:chOff x="6394985" y="1112734"/>
            <a:chExt cx="3634630" cy="21015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985" y="1112734"/>
              <a:ext cx="2101578" cy="210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686522" y="1112734"/>
              <a:ext cx="1343093" cy="1102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1100" i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Industry 4.0: The fourth industrial revolution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6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benefits of MBD/PMI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BF23E3A-8558-42B9-AEEE-59D910584A1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34" y="2391357"/>
            <a:ext cx="3277189" cy="178432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139700" dir="2700000" algn="tl" rotWithShape="0">
              <a:srgbClr val="333333">
                <a:alpha val="2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0240"/>
          <a:stretch/>
        </p:blipFill>
        <p:spPr>
          <a:xfrm>
            <a:off x="4726303" y="1610875"/>
            <a:ext cx="3827910" cy="2185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2048" y="3796379"/>
            <a:ext cx="19526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report  Lifecycle Insights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1520" y="1299812"/>
            <a:ext cx="3281584" cy="1828800"/>
            <a:chOff x="731520" y="1299812"/>
            <a:chExt cx="3281584" cy="18288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1299812"/>
              <a:ext cx="3281584" cy="18288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152400" dist="139700" dir="2700000" algn="tl" rotWithShape="0">
                <a:srgbClr val="333333">
                  <a:alpha val="2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73125" y="1384301"/>
              <a:ext cx="2984500" cy="190500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cap="sq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3" name="Oval 12"/>
          <p:cNvSpPr/>
          <p:nvPr/>
        </p:nvSpPr>
        <p:spPr>
          <a:xfrm rot="19143060">
            <a:off x="4447608" y="1761414"/>
            <a:ext cx="1381319" cy="61735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 rot="19143060">
            <a:off x="5483552" y="1753677"/>
            <a:ext cx="1381319" cy="61735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 rot="19143060">
            <a:off x="6394104" y="1756295"/>
            <a:ext cx="1381319" cy="61735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 rot="19143060">
            <a:off x="7286022" y="1764481"/>
            <a:ext cx="1381319" cy="61735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/>
          <p:cNvSpPr/>
          <p:nvPr/>
        </p:nvSpPr>
        <p:spPr>
          <a:xfrm rot="21407783">
            <a:off x="3601655" y="4298792"/>
            <a:ext cx="5535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 = “</a:t>
            </a:r>
            <a:r>
              <a:rPr lang="nl-NL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upfront</a:t>
            </a:r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 downstream”</a:t>
            </a:r>
          </a:p>
        </p:txBody>
      </p:sp>
    </p:spTree>
    <p:extLst>
      <p:ext uri="{BB962C8B-B14F-4D97-AF65-F5344CB8AC3E}">
        <p14:creationId xmlns:p14="http://schemas.microsoft.com/office/powerpoint/2010/main" val="33745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ML Presentation_empty">
  <a:themeElements>
    <a:clrScheme name="ASML Basic Colors">
      <a:dk1>
        <a:srgbClr val="666666"/>
      </a:dk1>
      <a:lt1>
        <a:srgbClr val="FFFFFF"/>
      </a:lt1>
      <a:dk2>
        <a:srgbClr val="1C7DDB"/>
      </a:dk2>
      <a:lt2>
        <a:srgbClr val="86CEF4"/>
      </a:lt2>
      <a:accent1>
        <a:srgbClr val="0F238C"/>
      </a:accent1>
      <a:accent2>
        <a:srgbClr val="999999"/>
      </a:accent2>
      <a:accent3>
        <a:srgbClr val="CCCCCC"/>
      </a:accent3>
      <a:accent4>
        <a:srgbClr val="FF7F45"/>
      </a:accent4>
      <a:accent5>
        <a:srgbClr val="34B233"/>
      </a:accent5>
      <a:accent6>
        <a:srgbClr val="FED100"/>
      </a:accent6>
      <a:hlink>
        <a:srgbClr val="999999"/>
      </a:hlink>
      <a:folHlink>
        <a:srgbClr val="666666"/>
      </a:folHlink>
    </a:clrScheme>
    <a:fontScheme name="ASM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alpha val="70000"/>
          </a:schemeClr>
        </a:solidFill>
        <a:ln cap="sq">
          <a:solidFill>
            <a:schemeClr val="accent4"/>
          </a:solidFill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Aft>
            <a:spcPts val="900"/>
          </a:spcAft>
          <a:defRPr sz="18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TaxCatchAll xmlns="8db47b3f-fc66-4801-9b14-8634a88bbd9f">
      <Value>2</Value>
      <Value>1</Value>
    </TaxCatchAll>
    <TaxKeywordTaxHTField xmlns="8db47b3f-fc66-4801-9b14-8634a88bbd9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PMI</TermName>
          <TermId xmlns="http://schemas.microsoft.com/office/infopath/2007/PartnerControls">fc5406e1-822a-4d29-bdb8-feef3b00e73f</TermId>
        </TermInfo>
      </Terms>
    </TaxKeywordTaxHTField>
    <InformationClassificationNote xmlns="c3f0fc3e-a35f-4dd1-9bb5-b51366e8d6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63d8087f-0ad7-466f-a903-1ada192c6917</TermId>
        </TermInfo>
      </Terms>
    </InformationClassificationNote>
    <Work_x002d_package xmlns="e85ef04f-d580-4e73-ba0e-4830d9c72d16">0 - General &amp; Project Information</Work_x002d_pack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llaboration Document" ma:contentTypeID="0x010100FF568F7ADB88414EAA1D60AD2505C75C00FE508D174509A74B87A32823F8ACEB48" ma:contentTypeVersion="6" ma:contentTypeDescription="Document" ma:contentTypeScope="" ma:versionID="7be5249b95ad51ee8862004c6c13c309">
  <xsd:schema xmlns:xsd="http://www.w3.org/2001/XMLSchema" xmlns:xs="http://www.w3.org/2001/XMLSchema" xmlns:p="http://schemas.microsoft.com/office/2006/metadata/properties" xmlns:ns2="8db47b3f-fc66-4801-9b14-8634a88bbd9f" xmlns:ns3="c3f0fc3e-a35f-4dd1-9bb5-b51366e8d62b" xmlns:ns4="e85ef04f-d580-4e73-ba0e-4830d9c72d16" targetNamespace="http://schemas.microsoft.com/office/2006/metadata/properties" ma:root="true" ma:fieldsID="859ecbc06a4c06e027528ce1511279de" ns2:_="" ns3:_="" ns4:_="">
    <xsd:import namespace="8db47b3f-fc66-4801-9b14-8634a88bbd9f"/>
    <xsd:import namespace="c3f0fc3e-a35f-4dd1-9bb5-b51366e8d62b"/>
    <xsd:import namespace="e85ef04f-d580-4e73-ba0e-4830d9c72d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InformationClassificationNote" minOccurs="0"/>
                <xsd:element ref="ns2:TaxKeywordTaxHTField" minOccurs="0"/>
                <xsd:element ref="ns4:Work_x002d_packag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47b3f-fc66-4801-9b14-8634a88bbd9f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3cb844ae-bb5b-460c-a1c5-0aa24f74ec1e}" ma:internalName="TaxCatchAll" ma:showField="CatchAllData" ma:web="87a408d3-ffb3-4167-bf89-d905faf7f1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3cb844ae-bb5b-460c-a1c5-0aa24f74ec1e}" ma:internalName="TaxCatchAllLabel" ma:readOnly="true" ma:showField="CatchAllDataLabel" ma:web="87a408d3-ffb3-4167-bf89-d905faf7f1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e65c5205-00bb-4253-a6a3-b0e689d2571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0fc3e-a35f-4dd1-9bb5-b51366e8d62b" elementFormDefault="qualified">
    <xsd:import namespace="http://schemas.microsoft.com/office/2006/documentManagement/types"/>
    <xsd:import namespace="http://schemas.microsoft.com/office/infopath/2007/PartnerControls"/>
    <xsd:element name="InformationClassificationNote" ma:index="10" ma:taxonomy="true" ma:internalName="InformationClassificationNote" ma:taxonomyFieldName="InformationClassification" ma:displayName="Information Classification" ma:default="" ma:fieldId="{0acbafeb-eed6-42f8-af0a-ba34cf2c3fd0}" ma:sspId="e65c5205-00bb-4253-a6a3-b0e689d2571e" ma:termSetId="15e70205-4b68-455f-98cc-31f0c369727b" ma:anchorId="63d8087f-0ad7-466f-a903-1ada192c691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ef04f-d580-4e73-ba0e-4830d9c72d16" elementFormDefault="qualified">
    <xsd:import namespace="http://schemas.microsoft.com/office/2006/documentManagement/types"/>
    <xsd:import namespace="http://schemas.microsoft.com/office/infopath/2007/PartnerControls"/>
    <xsd:element name="Work_x002d_package" ma:index="14" ma:displayName="Work-package" ma:default="0 - General &amp; Project Information" ma:format="RadioButtons" ma:internalName="Work_x002d_package">
      <xsd:simpleType>
        <xsd:restriction base="dms:Choice">
          <xsd:enumeration value="1 - Layers, colors, standard settings in NX-PMI"/>
          <xsd:enumeration value="2 - Pilots"/>
          <xsd:enumeration value="3 - PMI TPD-standards"/>
          <xsd:enumeration value="4 - IT"/>
          <xsd:enumeration value="5 - 3D design reviews"/>
          <xsd:enumeration value="6 - Suppliers"/>
          <xsd:enumeration value="7 - Roll-out PMI 3D-PDF"/>
          <xsd:enumeration value="8 - PMI design WoW, tolerance study"/>
          <xsd:enumeration value="9 - TPD change control"/>
          <xsd:enumeration value="0 - General &amp; Project Information"/>
          <xsd:enumeration value="0 - PMM documents"/>
          <xsd:enumeration value="0 - MOM, minutes-of-meeting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65c5205-00bb-4253-a6a3-b0e689d2571e" ContentTypeId="0x010100FF568F7ADB88414EAA1D60AD2505C75C" PreviousValue="false"/>
</file>

<file path=customXml/itemProps1.xml><?xml version="1.0" encoding="utf-8"?>
<ds:datastoreItem xmlns:ds="http://schemas.openxmlformats.org/officeDocument/2006/customXml" ds:itemID="{C9405388-22B3-4D2C-848D-04E1C8B57F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82EB5E-58C6-481C-ABD3-64E553255BAE}">
  <ds:schemaRefs>
    <ds:schemaRef ds:uri="http://schemas.microsoft.com/office/2006/metadata/properties"/>
    <ds:schemaRef ds:uri="c3f0fc3e-a35f-4dd1-9bb5-b51366e8d62b"/>
    <ds:schemaRef ds:uri="e85ef04f-d580-4e73-ba0e-4830d9c72d16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8db47b3f-fc66-4801-9b14-8634a88bbd9f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D6ED0B-E517-4A84-A95D-1CA93E21B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47b3f-fc66-4801-9b14-8634a88bbd9f"/>
    <ds:schemaRef ds:uri="c3f0fc3e-a35f-4dd1-9bb5-b51366e8d62b"/>
    <ds:schemaRef ds:uri="e85ef04f-d580-4e73-ba0e-4830d9c72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6740B9-5CBE-4A8B-A844-D8493CADB9A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ASML Presentation_empty</Template>
  <TotalTime>28055</TotalTime>
  <Words>827</Words>
  <Application>Microsoft Office PowerPoint</Application>
  <PresentationFormat>On-screen Show (16:9)</PresentationFormat>
  <Paragraphs>223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Calibri</vt:lpstr>
      <vt:lpstr>Times New Roman</vt:lpstr>
      <vt:lpstr>Calibri Light</vt:lpstr>
      <vt:lpstr>Arial</vt:lpstr>
      <vt:lpstr>Wingdings</vt:lpstr>
      <vt:lpstr>ASML Presentation_empty</vt:lpstr>
      <vt:lpstr>Microsoft PowerPoint 97-2003 Presentation</vt:lpstr>
      <vt:lpstr>PowerPoint Presentation</vt:lpstr>
      <vt:lpstr>Introductie</vt:lpstr>
      <vt:lpstr>Agenda</vt:lpstr>
      <vt:lpstr>PowerPoint Presentation</vt:lpstr>
      <vt:lpstr>What is MBD/PMI?</vt:lpstr>
      <vt:lpstr>MBD, PMI, MBE: many abbreviations</vt:lpstr>
      <vt:lpstr>MBD  = 3D geometry + PMI</vt:lpstr>
      <vt:lpstr>Why MBD/PMI?</vt:lpstr>
      <vt:lpstr>The benefits of MBD/PMI</vt:lpstr>
      <vt:lpstr>Main benefits of MBD/PMI are in downstream reuse</vt:lpstr>
      <vt:lpstr>Integrated approach required!</vt:lpstr>
      <vt:lpstr>Status of MBD/PMI in the industry </vt:lpstr>
      <vt:lpstr>Standards related to MBD/PMI</vt:lpstr>
      <vt:lpstr>PowerPoint Presentation</vt:lpstr>
      <vt:lpstr>Why ASML introduces MBD/PMI</vt:lpstr>
      <vt:lpstr>How does MBD/PMI impact ASML’s suppliers?</vt:lpstr>
      <vt:lpstr>What will change for the supplier</vt:lpstr>
      <vt:lpstr>JT2GO: the free viewer for MBD/PMI information</vt:lpstr>
      <vt:lpstr>When you need something on paper</vt:lpstr>
      <vt:lpstr>Impact on change management</vt:lpstr>
      <vt:lpstr>How to get started with MBD/PMI</vt:lpstr>
      <vt:lpstr>PowerPoint Presentation</vt:lpstr>
      <vt:lpstr>Roll out strategy to suppliers</vt:lpstr>
      <vt:lpstr>Objective and timeline</vt:lpstr>
      <vt:lpstr>Question &amp; answer</vt:lpstr>
      <vt:lpstr>PowerPoint Presentation</vt:lpstr>
    </vt:vector>
  </TitlesOfParts>
  <Company>ASML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one pager PMI 3Dpdf</dc:title>
  <dc:creator>Yvette Doesburg</dc:creator>
  <cp:keywords>PMI</cp:keywords>
  <cp:lastModifiedBy>Wim Ottenhoff</cp:lastModifiedBy>
  <cp:revision>435</cp:revision>
  <cp:lastPrinted>2017-10-02T12:21:27Z</cp:lastPrinted>
  <dcterms:created xsi:type="dcterms:W3CDTF">2012-11-26T12:39:43Z</dcterms:created>
  <dcterms:modified xsi:type="dcterms:W3CDTF">2018-01-31T08:06:38Z</dcterms:modified>
  <cp:category>Tool/Template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0x010100FF568F7ADB88414EAA1D60AD2505C75C00FE508D174509A74B87A32823F8ACEB48</vt:lpwstr>
  </property>
  <property fmtid="{D5CDD505-2E9C-101B-9397-08002B2CF9AE}" pid="3" name="Information Classification">
    <vt:lpwstr>3;#Confidential|63d8087f-0ad7-466f-a903-1ada192c6917</vt:lpwstr>
  </property>
  <property fmtid="{D5CDD505-2E9C-101B-9397-08002B2CF9AE}" pid="4" name="xd_ProgID">
    <vt:lpwstr/>
  </property>
  <property fmtid="{D5CDD505-2E9C-101B-9397-08002B2CF9AE}" pid="5" name="Order">
    <vt:r8>1000</vt:r8>
  </property>
  <property fmtid="{D5CDD505-2E9C-101B-9397-08002B2CF9AE}" pid="6" name="_dlc_DocIdItemGuid">
    <vt:lpwstr>3ff8dba3-b767-4b74-a321-6f67050fdb17</vt:lpwstr>
  </property>
  <property fmtid="{D5CDD505-2E9C-101B-9397-08002B2CF9AE}" pid="7" name="InformationClassification">
    <vt:lpwstr>1;#Confidential|63d8087f-0ad7-466f-a903-1ada192c6917</vt:lpwstr>
  </property>
  <property fmtid="{D5CDD505-2E9C-101B-9397-08002B2CF9AE}" pid="8" name="TaxKeyword">
    <vt:lpwstr>2;#PMI|fc5406e1-822a-4d29-bdb8-feef3b00e73f</vt:lpwstr>
  </property>
</Properties>
</file>